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58" r:id="rId4"/>
  </p:sldMasterIdLst>
  <p:notesMasterIdLst>
    <p:notesMasterId r:id="rId25"/>
  </p:notesMasterIdLst>
  <p:sldIdLst>
    <p:sldId id="256" r:id="rId5"/>
    <p:sldId id="257" r:id="rId6"/>
    <p:sldId id="272" r:id="rId7"/>
    <p:sldId id="276" r:id="rId8"/>
    <p:sldId id="277" r:id="rId9"/>
    <p:sldId id="262" r:id="rId10"/>
    <p:sldId id="258" r:id="rId11"/>
    <p:sldId id="259" r:id="rId12"/>
    <p:sldId id="273" r:id="rId13"/>
    <p:sldId id="264" r:id="rId14"/>
    <p:sldId id="266" r:id="rId15"/>
    <p:sldId id="263" r:id="rId16"/>
    <p:sldId id="265" r:id="rId17"/>
    <p:sldId id="271" r:id="rId18"/>
    <p:sldId id="267" r:id="rId19"/>
    <p:sldId id="270" r:id="rId20"/>
    <p:sldId id="268" r:id="rId21"/>
    <p:sldId id="274" r:id="rId22"/>
    <p:sldId id="275" r:id="rId23"/>
    <p:sldId id="26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9930E8-9015-4EAA-94CD-96E784ACF322}" v="8" dt="2022-11-06T09:46:58.7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731" autoAdjust="0"/>
  </p:normalViewPr>
  <p:slideViewPr>
    <p:cSldViewPr snapToGrid="0">
      <p:cViewPr varScale="1">
        <p:scale>
          <a:sx n="52" d="100"/>
          <a:sy n="52" d="100"/>
        </p:scale>
        <p:origin x="1192" y="56"/>
      </p:cViewPr>
      <p:guideLst/>
    </p:cSldViewPr>
  </p:slideViewPr>
  <p:outlineViewPr>
    <p:cViewPr>
      <p:scale>
        <a:sx n="33" d="100"/>
        <a:sy n="33" d="100"/>
      </p:scale>
      <p:origin x="0" y="-1830"/>
    </p:cViewPr>
  </p:outlin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Coles | TRICS" userId="e39e6a2d-cb02-47f7-a2e2-d83a41b76ae8" providerId="ADAL" clId="{71B1BA57-CF81-4F76-89A7-E8112D39F93D}"/>
    <pc:docChg chg="undo custSel addSld delSld modSld sldOrd">
      <pc:chgData name="Ian Coles | TRICS" userId="e39e6a2d-cb02-47f7-a2e2-d83a41b76ae8" providerId="ADAL" clId="{71B1BA57-CF81-4F76-89A7-E8112D39F93D}" dt="2022-10-09T12:28:59.275" v="6866" actId="14100"/>
      <pc:docMkLst>
        <pc:docMk/>
      </pc:docMkLst>
      <pc:sldChg chg="modSp mod modNotesTx">
        <pc:chgData name="Ian Coles | TRICS" userId="e39e6a2d-cb02-47f7-a2e2-d83a41b76ae8" providerId="ADAL" clId="{71B1BA57-CF81-4F76-89A7-E8112D39F93D}" dt="2022-10-09T10:26:25.396" v="206" actId="20577"/>
        <pc:sldMkLst>
          <pc:docMk/>
          <pc:sldMk cId="1888121834" sldId="256"/>
        </pc:sldMkLst>
        <pc:spChg chg="mod">
          <ac:chgData name="Ian Coles | TRICS" userId="e39e6a2d-cb02-47f7-a2e2-d83a41b76ae8" providerId="ADAL" clId="{71B1BA57-CF81-4F76-89A7-E8112D39F93D}" dt="2022-10-09T10:26:25.396" v="206" actId="20577"/>
          <ac:spMkLst>
            <pc:docMk/>
            <pc:sldMk cId="1888121834" sldId="256"/>
            <ac:spMk id="2" creationId="{00000000-0000-0000-0000-000000000000}"/>
          </ac:spMkLst>
        </pc:spChg>
        <pc:spChg chg="mod">
          <ac:chgData name="Ian Coles | TRICS" userId="e39e6a2d-cb02-47f7-a2e2-d83a41b76ae8" providerId="ADAL" clId="{71B1BA57-CF81-4F76-89A7-E8112D39F93D}" dt="2022-10-09T10:24:54.746" v="56" actId="20577"/>
          <ac:spMkLst>
            <pc:docMk/>
            <pc:sldMk cId="1888121834" sldId="256"/>
            <ac:spMk id="3" creationId="{00000000-0000-0000-0000-000000000000}"/>
          </ac:spMkLst>
        </pc:spChg>
      </pc:sldChg>
      <pc:sldChg chg="modSp mod modNotesTx">
        <pc:chgData name="Ian Coles | TRICS" userId="e39e6a2d-cb02-47f7-a2e2-d83a41b76ae8" providerId="ADAL" clId="{71B1BA57-CF81-4F76-89A7-E8112D39F93D}" dt="2022-10-09T10:30:33.003" v="764" actId="20577"/>
        <pc:sldMkLst>
          <pc:docMk/>
          <pc:sldMk cId="1718812715" sldId="257"/>
        </pc:sldMkLst>
        <pc:spChg chg="mod">
          <ac:chgData name="Ian Coles | TRICS" userId="e39e6a2d-cb02-47f7-a2e2-d83a41b76ae8" providerId="ADAL" clId="{71B1BA57-CF81-4F76-89A7-E8112D39F93D}" dt="2022-10-09T10:27:03.099" v="260" actId="20577"/>
          <ac:spMkLst>
            <pc:docMk/>
            <pc:sldMk cId="1718812715" sldId="257"/>
            <ac:spMk id="2" creationId="{00000000-0000-0000-0000-000000000000}"/>
          </ac:spMkLst>
        </pc:spChg>
        <pc:spChg chg="mod">
          <ac:chgData name="Ian Coles | TRICS" userId="e39e6a2d-cb02-47f7-a2e2-d83a41b76ae8" providerId="ADAL" clId="{71B1BA57-CF81-4F76-89A7-E8112D39F93D}" dt="2022-10-09T10:30:33.003" v="764" actId="20577"/>
          <ac:spMkLst>
            <pc:docMk/>
            <pc:sldMk cId="1718812715" sldId="257"/>
            <ac:spMk id="3" creationId="{00000000-0000-0000-0000-000000000000}"/>
          </ac:spMkLst>
        </pc:spChg>
      </pc:sldChg>
      <pc:sldChg chg="addSp delSp modSp mod modNotesTx">
        <pc:chgData name="Ian Coles | TRICS" userId="e39e6a2d-cb02-47f7-a2e2-d83a41b76ae8" providerId="ADAL" clId="{71B1BA57-CF81-4F76-89A7-E8112D39F93D}" dt="2022-10-09T10:35:53.641" v="1157" actId="1076"/>
        <pc:sldMkLst>
          <pc:docMk/>
          <pc:sldMk cId="1997197960" sldId="259"/>
        </pc:sldMkLst>
        <pc:spChg chg="mod">
          <ac:chgData name="Ian Coles | TRICS" userId="e39e6a2d-cb02-47f7-a2e2-d83a41b76ae8" providerId="ADAL" clId="{71B1BA57-CF81-4F76-89A7-E8112D39F93D}" dt="2022-10-09T10:32:58.242" v="831" actId="20577"/>
          <ac:spMkLst>
            <pc:docMk/>
            <pc:sldMk cId="1997197960" sldId="259"/>
            <ac:spMk id="2" creationId="{00000000-0000-0000-0000-000000000000}"/>
          </ac:spMkLst>
        </pc:spChg>
        <pc:spChg chg="mod">
          <ac:chgData name="Ian Coles | TRICS" userId="e39e6a2d-cb02-47f7-a2e2-d83a41b76ae8" providerId="ADAL" clId="{71B1BA57-CF81-4F76-89A7-E8112D39F93D}" dt="2022-10-09T10:35:44.211" v="1156" actId="14100"/>
          <ac:spMkLst>
            <pc:docMk/>
            <pc:sldMk cId="1997197960" sldId="259"/>
            <ac:spMk id="3" creationId="{00000000-0000-0000-0000-000000000000}"/>
          </ac:spMkLst>
        </pc:spChg>
        <pc:picChg chg="add mod">
          <ac:chgData name="Ian Coles | TRICS" userId="e39e6a2d-cb02-47f7-a2e2-d83a41b76ae8" providerId="ADAL" clId="{71B1BA57-CF81-4F76-89A7-E8112D39F93D}" dt="2022-10-09T10:35:53.641" v="1157" actId="1076"/>
          <ac:picMkLst>
            <pc:docMk/>
            <pc:sldMk cId="1997197960" sldId="259"/>
            <ac:picMk id="5" creationId="{1B4BA908-71AA-E01C-8254-ACCBECC34E4B}"/>
          </ac:picMkLst>
        </pc:picChg>
        <pc:picChg chg="del">
          <ac:chgData name="Ian Coles | TRICS" userId="e39e6a2d-cb02-47f7-a2e2-d83a41b76ae8" providerId="ADAL" clId="{71B1BA57-CF81-4F76-89A7-E8112D39F93D}" dt="2022-10-09T10:31:59.930" v="775" actId="478"/>
          <ac:picMkLst>
            <pc:docMk/>
            <pc:sldMk cId="1997197960" sldId="259"/>
            <ac:picMk id="8" creationId="{D3ED9C7C-778D-4E8A-B9FC-83BC14C92C11}"/>
          </ac:picMkLst>
        </pc:picChg>
      </pc:sldChg>
      <pc:sldChg chg="del">
        <pc:chgData name="Ian Coles | TRICS" userId="e39e6a2d-cb02-47f7-a2e2-d83a41b76ae8" providerId="ADAL" clId="{71B1BA57-CF81-4F76-89A7-E8112D39F93D}" dt="2022-10-09T10:31:50.150" v="773" actId="2696"/>
        <pc:sldMkLst>
          <pc:docMk/>
          <pc:sldMk cId="602969808" sldId="260"/>
        </pc:sldMkLst>
      </pc:sldChg>
      <pc:sldChg chg="new del">
        <pc:chgData name="Ian Coles | TRICS" userId="e39e6a2d-cb02-47f7-a2e2-d83a41b76ae8" providerId="ADAL" clId="{71B1BA57-CF81-4F76-89A7-E8112D39F93D}" dt="2022-10-09T10:36:22.938" v="1161" actId="2696"/>
        <pc:sldMkLst>
          <pc:docMk/>
          <pc:sldMk cId="942721843" sldId="260"/>
        </pc:sldMkLst>
      </pc:sldChg>
      <pc:sldChg chg="del">
        <pc:chgData name="Ian Coles | TRICS" userId="e39e6a2d-cb02-47f7-a2e2-d83a41b76ae8" providerId="ADAL" clId="{71B1BA57-CF81-4F76-89A7-E8112D39F93D}" dt="2022-10-09T10:31:29.704" v="765" actId="2696"/>
        <pc:sldMkLst>
          <pc:docMk/>
          <pc:sldMk cId="3698292940" sldId="261"/>
        </pc:sldMkLst>
      </pc:sldChg>
      <pc:sldChg chg="addSp modSp add mod">
        <pc:chgData name="Ian Coles | TRICS" userId="e39e6a2d-cb02-47f7-a2e2-d83a41b76ae8" providerId="ADAL" clId="{71B1BA57-CF81-4F76-89A7-E8112D39F93D}" dt="2022-10-09T10:48:51.547" v="1548" actId="207"/>
        <pc:sldMkLst>
          <pc:docMk/>
          <pc:sldMk cId="3960730405" sldId="261"/>
        </pc:sldMkLst>
        <pc:spChg chg="mod">
          <ac:chgData name="Ian Coles | TRICS" userId="e39e6a2d-cb02-47f7-a2e2-d83a41b76ae8" providerId="ADAL" clId="{71B1BA57-CF81-4F76-89A7-E8112D39F93D}" dt="2022-10-09T10:37:03.298" v="1235" actId="20577"/>
          <ac:spMkLst>
            <pc:docMk/>
            <pc:sldMk cId="3960730405" sldId="261"/>
            <ac:spMk id="2" creationId="{00000000-0000-0000-0000-000000000000}"/>
          </ac:spMkLst>
        </pc:spChg>
        <pc:spChg chg="mod">
          <ac:chgData name="Ian Coles | TRICS" userId="e39e6a2d-cb02-47f7-a2e2-d83a41b76ae8" providerId="ADAL" clId="{71B1BA57-CF81-4F76-89A7-E8112D39F93D}" dt="2022-10-09T10:48:51.547" v="1548" actId="207"/>
          <ac:spMkLst>
            <pc:docMk/>
            <pc:sldMk cId="3960730405" sldId="261"/>
            <ac:spMk id="3" creationId="{00000000-0000-0000-0000-000000000000}"/>
          </ac:spMkLst>
        </pc:spChg>
        <pc:picChg chg="add mod">
          <ac:chgData name="Ian Coles | TRICS" userId="e39e6a2d-cb02-47f7-a2e2-d83a41b76ae8" providerId="ADAL" clId="{71B1BA57-CF81-4F76-89A7-E8112D39F93D}" dt="2022-10-09T10:47:44.492" v="1546" actId="1076"/>
          <ac:picMkLst>
            <pc:docMk/>
            <pc:sldMk cId="3960730405" sldId="261"/>
            <ac:picMk id="6" creationId="{AC51AE41-8885-F88A-FAAD-D2B8FB3CDD76}"/>
          </ac:picMkLst>
        </pc:picChg>
      </pc:sldChg>
      <pc:sldChg chg="del">
        <pc:chgData name="Ian Coles | TRICS" userId="e39e6a2d-cb02-47f7-a2e2-d83a41b76ae8" providerId="ADAL" clId="{71B1BA57-CF81-4F76-89A7-E8112D39F93D}" dt="2022-10-09T10:31:31.854" v="766" actId="2696"/>
        <pc:sldMkLst>
          <pc:docMk/>
          <pc:sldMk cId="1282899239" sldId="262"/>
        </pc:sldMkLst>
      </pc:sldChg>
      <pc:sldChg chg="modSp add mod">
        <pc:chgData name="Ian Coles | TRICS" userId="e39e6a2d-cb02-47f7-a2e2-d83a41b76ae8" providerId="ADAL" clId="{71B1BA57-CF81-4F76-89A7-E8112D39F93D}" dt="2022-10-09T11:05:44.734" v="2667" actId="27636"/>
        <pc:sldMkLst>
          <pc:docMk/>
          <pc:sldMk cId="2909900560" sldId="262"/>
        </pc:sldMkLst>
        <pc:spChg chg="mod">
          <ac:chgData name="Ian Coles | TRICS" userId="e39e6a2d-cb02-47f7-a2e2-d83a41b76ae8" providerId="ADAL" clId="{71B1BA57-CF81-4F76-89A7-E8112D39F93D}" dt="2022-10-09T10:50:18.531" v="1581" actId="20577"/>
          <ac:spMkLst>
            <pc:docMk/>
            <pc:sldMk cId="2909900560" sldId="262"/>
            <ac:spMk id="2" creationId="{00000000-0000-0000-0000-000000000000}"/>
          </ac:spMkLst>
        </pc:spChg>
        <pc:spChg chg="mod">
          <ac:chgData name="Ian Coles | TRICS" userId="e39e6a2d-cb02-47f7-a2e2-d83a41b76ae8" providerId="ADAL" clId="{71B1BA57-CF81-4F76-89A7-E8112D39F93D}" dt="2022-10-09T11:05:44.734" v="2667" actId="27636"/>
          <ac:spMkLst>
            <pc:docMk/>
            <pc:sldMk cId="2909900560" sldId="262"/>
            <ac:spMk id="3" creationId="{00000000-0000-0000-0000-000000000000}"/>
          </ac:spMkLst>
        </pc:spChg>
      </pc:sldChg>
      <pc:sldChg chg="addSp delSp new del mod">
        <pc:chgData name="Ian Coles | TRICS" userId="e39e6a2d-cb02-47f7-a2e2-d83a41b76ae8" providerId="ADAL" clId="{71B1BA57-CF81-4F76-89A7-E8112D39F93D}" dt="2022-10-09T10:52:10.328" v="1773" actId="2696"/>
        <pc:sldMkLst>
          <pc:docMk/>
          <pc:sldMk cId="2225103152" sldId="263"/>
        </pc:sldMkLst>
        <pc:picChg chg="add del">
          <ac:chgData name="Ian Coles | TRICS" userId="e39e6a2d-cb02-47f7-a2e2-d83a41b76ae8" providerId="ADAL" clId="{71B1BA57-CF81-4F76-89A7-E8112D39F93D}" dt="2022-10-09T10:52:04.113" v="1771" actId="478"/>
          <ac:picMkLst>
            <pc:docMk/>
            <pc:sldMk cId="2225103152" sldId="263"/>
            <ac:picMk id="4" creationId="{9F329E94-12C7-F5E6-EECB-8D1650A7DC60}"/>
          </ac:picMkLst>
        </pc:picChg>
      </pc:sldChg>
      <pc:sldChg chg="del">
        <pc:chgData name="Ian Coles | TRICS" userId="e39e6a2d-cb02-47f7-a2e2-d83a41b76ae8" providerId="ADAL" clId="{71B1BA57-CF81-4F76-89A7-E8112D39F93D}" dt="2022-10-09T10:31:34.901" v="767" actId="2696"/>
        <pc:sldMkLst>
          <pc:docMk/>
          <pc:sldMk cId="3387443796" sldId="263"/>
        </pc:sldMkLst>
      </pc:sldChg>
      <pc:sldChg chg="del">
        <pc:chgData name="Ian Coles | TRICS" userId="e39e6a2d-cb02-47f7-a2e2-d83a41b76ae8" providerId="ADAL" clId="{71B1BA57-CF81-4F76-89A7-E8112D39F93D}" dt="2022-10-09T10:31:36.962" v="768" actId="2696"/>
        <pc:sldMkLst>
          <pc:docMk/>
          <pc:sldMk cId="183011180" sldId="264"/>
        </pc:sldMkLst>
      </pc:sldChg>
      <pc:sldChg chg="addSp delSp modSp add mod">
        <pc:chgData name="Ian Coles | TRICS" userId="e39e6a2d-cb02-47f7-a2e2-d83a41b76ae8" providerId="ADAL" clId="{71B1BA57-CF81-4F76-89A7-E8112D39F93D}" dt="2022-10-09T11:07:52.605" v="2770" actId="1076"/>
        <pc:sldMkLst>
          <pc:docMk/>
          <pc:sldMk cId="3961123629" sldId="264"/>
        </pc:sldMkLst>
        <pc:spChg chg="mod">
          <ac:chgData name="Ian Coles | TRICS" userId="e39e6a2d-cb02-47f7-a2e2-d83a41b76ae8" providerId="ADAL" clId="{71B1BA57-CF81-4F76-89A7-E8112D39F93D}" dt="2022-10-09T10:59:06.343" v="2280" actId="20577"/>
          <ac:spMkLst>
            <pc:docMk/>
            <pc:sldMk cId="3961123629" sldId="264"/>
            <ac:spMk id="2" creationId="{00000000-0000-0000-0000-000000000000}"/>
          </ac:spMkLst>
        </pc:spChg>
        <pc:spChg chg="mod">
          <ac:chgData name="Ian Coles | TRICS" userId="e39e6a2d-cb02-47f7-a2e2-d83a41b76ae8" providerId="ADAL" clId="{71B1BA57-CF81-4F76-89A7-E8112D39F93D}" dt="2022-10-09T11:07:11.405" v="2765" actId="27636"/>
          <ac:spMkLst>
            <pc:docMk/>
            <pc:sldMk cId="3961123629" sldId="264"/>
            <ac:spMk id="3" creationId="{00000000-0000-0000-0000-000000000000}"/>
          </ac:spMkLst>
        </pc:spChg>
        <pc:spChg chg="add mod">
          <ac:chgData name="Ian Coles | TRICS" userId="e39e6a2d-cb02-47f7-a2e2-d83a41b76ae8" providerId="ADAL" clId="{71B1BA57-CF81-4F76-89A7-E8112D39F93D}" dt="2022-10-09T11:07:52.605" v="2770" actId="1076"/>
          <ac:spMkLst>
            <pc:docMk/>
            <pc:sldMk cId="3961123629" sldId="264"/>
            <ac:spMk id="8" creationId="{6CB3974F-E5E5-F4A9-121E-216DFB3FDBA9}"/>
          </ac:spMkLst>
        </pc:spChg>
        <pc:picChg chg="add mod">
          <ac:chgData name="Ian Coles | TRICS" userId="e39e6a2d-cb02-47f7-a2e2-d83a41b76ae8" providerId="ADAL" clId="{71B1BA57-CF81-4F76-89A7-E8112D39F93D}" dt="2022-10-09T11:07:48.397" v="2769" actId="1076"/>
          <ac:picMkLst>
            <pc:docMk/>
            <pc:sldMk cId="3961123629" sldId="264"/>
            <ac:picMk id="5" creationId="{8ACD50BC-4135-69F0-BDC3-D29596483996}"/>
          </ac:picMkLst>
        </pc:picChg>
        <pc:picChg chg="add del mod">
          <ac:chgData name="Ian Coles | TRICS" userId="e39e6a2d-cb02-47f7-a2e2-d83a41b76ae8" providerId="ADAL" clId="{71B1BA57-CF81-4F76-89A7-E8112D39F93D}" dt="2022-10-09T11:03:54.129" v="2596" actId="478"/>
          <ac:picMkLst>
            <pc:docMk/>
            <pc:sldMk cId="3961123629" sldId="264"/>
            <ac:picMk id="6" creationId="{5DC46983-FFFA-C73A-8894-162D36E9B3CD}"/>
          </ac:picMkLst>
        </pc:picChg>
      </pc:sldChg>
      <pc:sldChg chg="del">
        <pc:chgData name="Ian Coles | TRICS" userId="e39e6a2d-cb02-47f7-a2e2-d83a41b76ae8" providerId="ADAL" clId="{71B1BA57-CF81-4F76-89A7-E8112D39F93D}" dt="2022-10-09T10:31:39.040" v="769" actId="2696"/>
        <pc:sldMkLst>
          <pc:docMk/>
          <pc:sldMk cId="1570286308" sldId="265"/>
        </pc:sldMkLst>
      </pc:sldChg>
      <pc:sldChg chg="new del">
        <pc:chgData name="Ian Coles | TRICS" userId="e39e6a2d-cb02-47f7-a2e2-d83a41b76ae8" providerId="ADAL" clId="{71B1BA57-CF81-4F76-89A7-E8112D39F93D}" dt="2022-10-09T11:08:23.985" v="2773" actId="2696"/>
        <pc:sldMkLst>
          <pc:docMk/>
          <pc:sldMk cId="1832228768" sldId="265"/>
        </pc:sldMkLst>
      </pc:sldChg>
      <pc:sldChg chg="modSp add mod">
        <pc:chgData name="Ian Coles | TRICS" userId="e39e6a2d-cb02-47f7-a2e2-d83a41b76ae8" providerId="ADAL" clId="{71B1BA57-CF81-4F76-89A7-E8112D39F93D}" dt="2022-10-09T11:24:07.390" v="3248" actId="20577"/>
        <pc:sldMkLst>
          <pc:docMk/>
          <pc:sldMk cId="1130299818" sldId="266"/>
        </pc:sldMkLst>
        <pc:spChg chg="mod">
          <ac:chgData name="Ian Coles | TRICS" userId="e39e6a2d-cb02-47f7-a2e2-d83a41b76ae8" providerId="ADAL" clId="{71B1BA57-CF81-4F76-89A7-E8112D39F93D}" dt="2022-10-09T11:08:38.070" v="2832" actId="20577"/>
          <ac:spMkLst>
            <pc:docMk/>
            <pc:sldMk cId="1130299818" sldId="266"/>
            <ac:spMk id="2" creationId="{00000000-0000-0000-0000-000000000000}"/>
          </ac:spMkLst>
        </pc:spChg>
        <pc:spChg chg="mod">
          <ac:chgData name="Ian Coles | TRICS" userId="e39e6a2d-cb02-47f7-a2e2-d83a41b76ae8" providerId="ADAL" clId="{71B1BA57-CF81-4F76-89A7-E8112D39F93D}" dt="2022-10-09T11:24:07.390" v="3248" actId="20577"/>
          <ac:spMkLst>
            <pc:docMk/>
            <pc:sldMk cId="1130299818" sldId="266"/>
            <ac:spMk id="3" creationId="{00000000-0000-0000-0000-000000000000}"/>
          </ac:spMkLst>
        </pc:spChg>
      </pc:sldChg>
      <pc:sldChg chg="del">
        <pc:chgData name="Ian Coles | TRICS" userId="e39e6a2d-cb02-47f7-a2e2-d83a41b76ae8" providerId="ADAL" clId="{71B1BA57-CF81-4F76-89A7-E8112D39F93D}" dt="2022-10-09T10:31:40.876" v="770" actId="2696"/>
        <pc:sldMkLst>
          <pc:docMk/>
          <pc:sldMk cId="2664500569" sldId="266"/>
        </pc:sldMkLst>
      </pc:sldChg>
      <pc:sldChg chg="modSp add mod">
        <pc:chgData name="Ian Coles | TRICS" userId="e39e6a2d-cb02-47f7-a2e2-d83a41b76ae8" providerId="ADAL" clId="{71B1BA57-CF81-4F76-89A7-E8112D39F93D}" dt="2022-10-09T11:37:54.422" v="4854" actId="27636"/>
        <pc:sldMkLst>
          <pc:docMk/>
          <pc:sldMk cId="101217969" sldId="267"/>
        </pc:sldMkLst>
        <pc:spChg chg="mod">
          <ac:chgData name="Ian Coles | TRICS" userId="e39e6a2d-cb02-47f7-a2e2-d83a41b76ae8" providerId="ADAL" clId="{71B1BA57-CF81-4F76-89A7-E8112D39F93D}" dt="2022-10-09T11:25:05.863" v="3316" actId="20577"/>
          <ac:spMkLst>
            <pc:docMk/>
            <pc:sldMk cId="101217969" sldId="267"/>
            <ac:spMk id="2" creationId="{00000000-0000-0000-0000-000000000000}"/>
          </ac:spMkLst>
        </pc:spChg>
        <pc:spChg chg="mod">
          <ac:chgData name="Ian Coles | TRICS" userId="e39e6a2d-cb02-47f7-a2e2-d83a41b76ae8" providerId="ADAL" clId="{71B1BA57-CF81-4F76-89A7-E8112D39F93D}" dt="2022-10-09T11:37:54.422" v="4854" actId="27636"/>
          <ac:spMkLst>
            <pc:docMk/>
            <pc:sldMk cId="101217969" sldId="267"/>
            <ac:spMk id="3" creationId="{00000000-0000-0000-0000-000000000000}"/>
          </ac:spMkLst>
        </pc:spChg>
      </pc:sldChg>
      <pc:sldChg chg="del">
        <pc:chgData name="Ian Coles | TRICS" userId="e39e6a2d-cb02-47f7-a2e2-d83a41b76ae8" providerId="ADAL" clId="{71B1BA57-CF81-4F76-89A7-E8112D39F93D}" dt="2022-10-09T10:31:42.855" v="771" actId="2696"/>
        <pc:sldMkLst>
          <pc:docMk/>
          <pc:sldMk cId="2603792682" sldId="267"/>
        </pc:sldMkLst>
      </pc:sldChg>
      <pc:sldChg chg="del">
        <pc:chgData name="Ian Coles | TRICS" userId="e39e6a2d-cb02-47f7-a2e2-d83a41b76ae8" providerId="ADAL" clId="{71B1BA57-CF81-4F76-89A7-E8112D39F93D}" dt="2022-10-09T10:31:46.880" v="772" actId="2696"/>
        <pc:sldMkLst>
          <pc:docMk/>
          <pc:sldMk cId="3122551622" sldId="268"/>
        </pc:sldMkLst>
      </pc:sldChg>
      <pc:sldChg chg="modSp add del mod">
        <pc:chgData name="Ian Coles | TRICS" userId="e39e6a2d-cb02-47f7-a2e2-d83a41b76ae8" providerId="ADAL" clId="{71B1BA57-CF81-4F76-89A7-E8112D39F93D}" dt="2022-10-09T11:41:54.368" v="5222" actId="2696"/>
        <pc:sldMkLst>
          <pc:docMk/>
          <pc:sldMk cId="4095161918" sldId="268"/>
        </pc:sldMkLst>
        <pc:spChg chg="mod">
          <ac:chgData name="Ian Coles | TRICS" userId="e39e6a2d-cb02-47f7-a2e2-d83a41b76ae8" providerId="ADAL" clId="{71B1BA57-CF81-4F76-89A7-E8112D39F93D}" dt="2022-10-09T11:30:47.046" v="4036" actId="20577"/>
          <ac:spMkLst>
            <pc:docMk/>
            <pc:sldMk cId="4095161918" sldId="268"/>
            <ac:spMk id="2" creationId="{00000000-0000-0000-0000-000000000000}"/>
          </ac:spMkLst>
        </pc:spChg>
        <pc:spChg chg="mod">
          <ac:chgData name="Ian Coles | TRICS" userId="e39e6a2d-cb02-47f7-a2e2-d83a41b76ae8" providerId="ADAL" clId="{71B1BA57-CF81-4F76-89A7-E8112D39F93D}" dt="2022-10-09T11:40:13.721" v="5126" actId="20577"/>
          <ac:spMkLst>
            <pc:docMk/>
            <pc:sldMk cId="4095161918" sldId="268"/>
            <ac:spMk id="3" creationId="{00000000-0000-0000-0000-000000000000}"/>
          </ac:spMkLst>
        </pc:spChg>
      </pc:sldChg>
      <pc:sldChg chg="modSp add mod">
        <pc:chgData name="Ian Coles | TRICS" userId="e39e6a2d-cb02-47f7-a2e2-d83a41b76ae8" providerId="ADAL" clId="{71B1BA57-CF81-4F76-89A7-E8112D39F93D}" dt="2022-10-09T11:38:17.157" v="4981" actId="20577"/>
        <pc:sldMkLst>
          <pc:docMk/>
          <pc:sldMk cId="2490147371" sldId="269"/>
        </pc:sldMkLst>
        <pc:spChg chg="mod">
          <ac:chgData name="Ian Coles | TRICS" userId="e39e6a2d-cb02-47f7-a2e2-d83a41b76ae8" providerId="ADAL" clId="{71B1BA57-CF81-4F76-89A7-E8112D39F93D}" dt="2022-10-09T11:38:17.157" v="4981" actId="20577"/>
          <ac:spMkLst>
            <pc:docMk/>
            <pc:sldMk cId="2490147371" sldId="269"/>
            <ac:spMk id="3" creationId="{00000000-0000-0000-0000-000000000000}"/>
          </ac:spMkLst>
        </pc:spChg>
      </pc:sldChg>
      <pc:sldChg chg="modSp add mod">
        <pc:chgData name="Ian Coles | TRICS" userId="e39e6a2d-cb02-47f7-a2e2-d83a41b76ae8" providerId="ADAL" clId="{71B1BA57-CF81-4F76-89A7-E8112D39F93D}" dt="2022-10-09T11:41:25.053" v="5221" actId="27636"/>
        <pc:sldMkLst>
          <pc:docMk/>
          <pc:sldMk cId="1738829822" sldId="270"/>
        </pc:sldMkLst>
        <pc:spChg chg="mod">
          <ac:chgData name="Ian Coles | TRICS" userId="e39e6a2d-cb02-47f7-a2e2-d83a41b76ae8" providerId="ADAL" clId="{71B1BA57-CF81-4F76-89A7-E8112D39F93D}" dt="2022-10-09T11:41:25.053" v="5221" actId="27636"/>
          <ac:spMkLst>
            <pc:docMk/>
            <pc:sldMk cId="1738829822" sldId="270"/>
            <ac:spMk id="3" creationId="{00000000-0000-0000-0000-000000000000}"/>
          </ac:spMkLst>
        </pc:spChg>
      </pc:sldChg>
      <pc:sldChg chg="addSp delSp modSp add del mod">
        <pc:chgData name="Ian Coles | TRICS" userId="e39e6a2d-cb02-47f7-a2e2-d83a41b76ae8" providerId="ADAL" clId="{71B1BA57-CF81-4F76-89A7-E8112D39F93D}" dt="2022-10-09T11:51:47.604" v="5462" actId="2696"/>
        <pc:sldMkLst>
          <pc:docMk/>
          <pc:sldMk cId="3023027217" sldId="271"/>
        </pc:sldMkLst>
        <pc:spChg chg="del mod">
          <ac:chgData name="Ian Coles | TRICS" userId="e39e6a2d-cb02-47f7-a2e2-d83a41b76ae8" providerId="ADAL" clId="{71B1BA57-CF81-4F76-89A7-E8112D39F93D}" dt="2022-10-09T11:48:17.045" v="5366" actId="478"/>
          <ac:spMkLst>
            <pc:docMk/>
            <pc:sldMk cId="3023027217" sldId="271"/>
            <ac:spMk id="2" creationId="{00000000-0000-0000-0000-000000000000}"/>
          </ac:spMkLst>
        </pc:spChg>
        <pc:spChg chg="del mod">
          <ac:chgData name="Ian Coles | TRICS" userId="e39e6a2d-cb02-47f7-a2e2-d83a41b76ae8" providerId="ADAL" clId="{71B1BA57-CF81-4F76-89A7-E8112D39F93D}" dt="2022-10-09T11:42:43.339" v="5278" actId="478"/>
          <ac:spMkLst>
            <pc:docMk/>
            <pc:sldMk cId="3023027217" sldId="271"/>
            <ac:spMk id="3" creationId="{00000000-0000-0000-0000-000000000000}"/>
          </ac:spMkLst>
        </pc:spChg>
        <pc:spChg chg="add del mod">
          <ac:chgData name="Ian Coles | TRICS" userId="e39e6a2d-cb02-47f7-a2e2-d83a41b76ae8" providerId="ADAL" clId="{71B1BA57-CF81-4F76-89A7-E8112D39F93D}" dt="2022-10-09T11:47:12.676" v="5339" actId="478"/>
          <ac:spMkLst>
            <pc:docMk/>
            <pc:sldMk cId="3023027217" sldId="271"/>
            <ac:spMk id="8" creationId="{5449BC41-0D4F-5206-44AB-5FF826C2A243}"/>
          </ac:spMkLst>
        </pc:spChg>
        <pc:spChg chg="add del mod">
          <ac:chgData name="Ian Coles | TRICS" userId="e39e6a2d-cb02-47f7-a2e2-d83a41b76ae8" providerId="ADAL" clId="{71B1BA57-CF81-4F76-89A7-E8112D39F93D}" dt="2022-10-09T11:48:34.772" v="5369" actId="478"/>
          <ac:spMkLst>
            <pc:docMk/>
            <pc:sldMk cId="3023027217" sldId="271"/>
            <ac:spMk id="10" creationId="{97EFF98D-5A77-AB8C-ADB9-5150A7B3402D}"/>
          </ac:spMkLst>
        </pc:spChg>
        <pc:spChg chg="add mod">
          <ac:chgData name="Ian Coles | TRICS" userId="e39e6a2d-cb02-47f7-a2e2-d83a41b76ae8" providerId="ADAL" clId="{71B1BA57-CF81-4F76-89A7-E8112D39F93D}" dt="2022-10-09T11:50:51.029" v="5441" actId="207"/>
          <ac:spMkLst>
            <pc:docMk/>
            <pc:sldMk cId="3023027217" sldId="271"/>
            <ac:spMk id="12" creationId="{F59E6E36-C09E-077E-34BF-8A1EC05291F5}"/>
          </ac:spMkLst>
        </pc:spChg>
        <pc:picChg chg="add mod">
          <ac:chgData name="Ian Coles | TRICS" userId="e39e6a2d-cb02-47f7-a2e2-d83a41b76ae8" providerId="ADAL" clId="{71B1BA57-CF81-4F76-89A7-E8112D39F93D}" dt="2022-10-09T11:49:13.473" v="5373" actId="14100"/>
          <ac:picMkLst>
            <pc:docMk/>
            <pc:sldMk cId="3023027217" sldId="271"/>
            <ac:picMk id="5" creationId="{F2E975B5-9488-CAE0-448F-63918EE7AD1A}"/>
          </ac:picMkLst>
        </pc:picChg>
        <pc:picChg chg="add del mod">
          <ac:chgData name="Ian Coles | TRICS" userId="e39e6a2d-cb02-47f7-a2e2-d83a41b76ae8" providerId="ADAL" clId="{71B1BA57-CF81-4F76-89A7-E8112D39F93D}" dt="2022-10-09T11:46:19.963" v="5331" actId="478"/>
          <ac:picMkLst>
            <pc:docMk/>
            <pc:sldMk cId="3023027217" sldId="271"/>
            <ac:picMk id="6" creationId="{9DC1430B-E20E-E119-FF2A-64F9E7A565A5}"/>
          </ac:picMkLst>
        </pc:picChg>
      </pc:sldChg>
      <pc:sldChg chg="addSp delSp modSp add mod">
        <pc:chgData name="Ian Coles | TRICS" userId="e39e6a2d-cb02-47f7-a2e2-d83a41b76ae8" providerId="ADAL" clId="{71B1BA57-CF81-4F76-89A7-E8112D39F93D}" dt="2022-10-09T11:55:16.498" v="5503" actId="20577"/>
        <pc:sldMkLst>
          <pc:docMk/>
          <pc:sldMk cId="2206515317" sldId="272"/>
        </pc:sldMkLst>
        <pc:spChg chg="mod">
          <ac:chgData name="Ian Coles | TRICS" userId="e39e6a2d-cb02-47f7-a2e2-d83a41b76ae8" providerId="ADAL" clId="{71B1BA57-CF81-4F76-89A7-E8112D39F93D}" dt="2022-10-09T11:55:16.498" v="5503" actId="20577"/>
          <ac:spMkLst>
            <pc:docMk/>
            <pc:sldMk cId="2206515317" sldId="272"/>
            <ac:spMk id="12" creationId="{F59E6E36-C09E-077E-34BF-8A1EC05291F5}"/>
          </ac:spMkLst>
        </pc:spChg>
        <pc:picChg chg="add mod">
          <ac:chgData name="Ian Coles | TRICS" userId="e39e6a2d-cb02-47f7-a2e2-d83a41b76ae8" providerId="ADAL" clId="{71B1BA57-CF81-4F76-89A7-E8112D39F93D}" dt="2022-10-09T11:54:29.551" v="5486" actId="14100"/>
          <ac:picMkLst>
            <pc:docMk/>
            <pc:sldMk cId="2206515317" sldId="272"/>
            <ac:picMk id="2" creationId="{275FC518-278A-6BD6-C346-6D77EDDBEB89}"/>
          </ac:picMkLst>
        </pc:picChg>
        <pc:picChg chg="del">
          <ac:chgData name="Ian Coles | TRICS" userId="e39e6a2d-cb02-47f7-a2e2-d83a41b76ae8" providerId="ADAL" clId="{71B1BA57-CF81-4F76-89A7-E8112D39F93D}" dt="2022-10-09T11:54:00.915" v="5481" actId="478"/>
          <ac:picMkLst>
            <pc:docMk/>
            <pc:sldMk cId="2206515317" sldId="272"/>
            <ac:picMk id="5" creationId="{F2E975B5-9488-CAE0-448F-63918EE7AD1A}"/>
          </ac:picMkLst>
        </pc:picChg>
      </pc:sldChg>
      <pc:sldChg chg="addSp delSp modSp add mod">
        <pc:chgData name="Ian Coles | TRICS" userId="e39e6a2d-cb02-47f7-a2e2-d83a41b76ae8" providerId="ADAL" clId="{71B1BA57-CF81-4F76-89A7-E8112D39F93D}" dt="2022-10-09T11:56:07.287" v="5553" actId="14100"/>
        <pc:sldMkLst>
          <pc:docMk/>
          <pc:sldMk cId="1720156271" sldId="273"/>
        </pc:sldMkLst>
        <pc:spChg chg="mod">
          <ac:chgData name="Ian Coles | TRICS" userId="e39e6a2d-cb02-47f7-a2e2-d83a41b76ae8" providerId="ADAL" clId="{71B1BA57-CF81-4F76-89A7-E8112D39F93D}" dt="2022-10-09T11:55:31.868" v="5549" actId="20577"/>
          <ac:spMkLst>
            <pc:docMk/>
            <pc:sldMk cId="1720156271" sldId="273"/>
            <ac:spMk id="12" creationId="{F59E6E36-C09E-077E-34BF-8A1EC05291F5}"/>
          </ac:spMkLst>
        </pc:spChg>
        <pc:picChg chg="del">
          <ac:chgData name="Ian Coles | TRICS" userId="e39e6a2d-cb02-47f7-a2e2-d83a41b76ae8" providerId="ADAL" clId="{71B1BA57-CF81-4F76-89A7-E8112D39F93D}" dt="2022-10-09T11:55:37.155" v="5550" actId="478"/>
          <ac:picMkLst>
            <pc:docMk/>
            <pc:sldMk cId="1720156271" sldId="273"/>
            <ac:picMk id="2" creationId="{275FC518-278A-6BD6-C346-6D77EDDBEB89}"/>
          </ac:picMkLst>
        </pc:picChg>
        <pc:picChg chg="add mod">
          <ac:chgData name="Ian Coles | TRICS" userId="e39e6a2d-cb02-47f7-a2e2-d83a41b76ae8" providerId="ADAL" clId="{71B1BA57-CF81-4F76-89A7-E8112D39F93D}" dt="2022-10-09T11:56:07.287" v="5553" actId="14100"/>
          <ac:picMkLst>
            <pc:docMk/>
            <pc:sldMk cId="1720156271" sldId="273"/>
            <ac:picMk id="3" creationId="{A300F3A9-6747-C1C4-4049-C98E5B16420B}"/>
          </ac:picMkLst>
        </pc:picChg>
      </pc:sldChg>
      <pc:sldChg chg="addSp delSp modSp add mod">
        <pc:chgData name="Ian Coles | TRICS" userId="e39e6a2d-cb02-47f7-a2e2-d83a41b76ae8" providerId="ADAL" clId="{71B1BA57-CF81-4F76-89A7-E8112D39F93D}" dt="2022-10-09T11:57:26.313" v="5632" actId="14100"/>
        <pc:sldMkLst>
          <pc:docMk/>
          <pc:sldMk cId="3624548935" sldId="274"/>
        </pc:sldMkLst>
        <pc:spChg chg="mod">
          <ac:chgData name="Ian Coles | TRICS" userId="e39e6a2d-cb02-47f7-a2e2-d83a41b76ae8" providerId="ADAL" clId="{71B1BA57-CF81-4F76-89A7-E8112D39F93D}" dt="2022-10-09T11:56:51.566" v="5628" actId="20577"/>
          <ac:spMkLst>
            <pc:docMk/>
            <pc:sldMk cId="3624548935" sldId="274"/>
            <ac:spMk id="12" creationId="{F59E6E36-C09E-077E-34BF-8A1EC05291F5}"/>
          </ac:spMkLst>
        </pc:spChg>
        <pc:picChg chg="add mod">
          <ac:chgData name="Ian Coles | TRICS" userId="e39e6a2d-cb02-47f7-a2e2-d83a41b76ae8" providerId="ADAL" clId="{71B1BA57-CF81-4F76-89A7-E8112D39F93D}" dt="2022-10-09T11:57:26.313" v="5632" actId="14100"/>
          <ac:picMkLst>
            <pc:docMk/>
            <pc:sldMk cId="3624548935" sldId="274"/>
            <ac:picMk id="2" creationId="{49E723A9-9A39-84BA-7B79-D966FB9630AA}"/>
          </ac:picMkLst>
        </pc:picChg>
        <pc:picChg chg="del">
          <ac:chgData name="Ian Coles | TRICS" userId="e39e6a2d-cb02-47f7-a2e2-d83a41b76ae8" providerId="ADAL" clId="{71B1BA57-CF81-4F76-89A7-E8112D39F93D}" dt="2022-10-09T11:56:58.500" v="5629" actId="478"/>
          <ac:picMkLst>
            <pc:docMk/>
            <pc:sldMk cId="3624548935" sldId="274"/>
            <ac:picMk id="3" creationId="{A300F3A9-6747-C1C4-4049-C98E5B16420B}"/>
          </ac:picMkLst>
        </pc:picChg>
      </pc:sldChg>
      <pc:sldChg chg="addSp delSp modSp add mod">
        <pc:chgData name="Ian Coles | TRICS" userId="e39e6a2d-cb02-47f7-a2e2-d83a41b76ae8" providerId="ADAL" clId="{71B1BA57-CF81-4F76-89A7-E8112D39F93D}" dt="2022-10-09T11:58:12.409" v="5680" actId="14100"/>
        <pc:sldMkLst>
          <pc:docMk/>
          <pc:sldMk cId="3381632565" sldId="275"/>
        </pc:sldMkLst>
        <pc:spChg chg="mod">
          <ac:chgData name="Ian Coles | TRICS" userId="e39e6a2d-cb02-47f7-a2e2-d83a41b76ae8" providerId="ADAL" clId="{71B1BA57-CF81-4F76-89A7-E8112D39F93D}" dt="2022-10-09T11:57:46.769" v="5676" actId="20577"/>
          <ac:spMkLst>
            <pc:docMk/>
            <pc:sldMk cId="3381632565" sldId="275"/>
            <ac:spMk id="12" creationId="{F59E6E36-C09E-077E-34BF-8A1EC05291F5}"/>
          </ac:spMkLst>
        </pc:spChg>
        <pc:picChg chg="del">
          <ac:chgData name="Ian Coles | TRICS" userId="e39e6a2d-cb02-47f7-a2e2-d83a41b76ae8" providerId="ADAL" clId="{71B1BA57-CF81-4F76-89A7-E8112D39F93D}" dt="2022-10-09T11:57:49.700" v="5677" actId="478"/>
          <ac:picMkLst>
            <pc:docMk/>
            <pc:sldMk cId="3381632565" sldId="275"/>
            <ac:picMk id="2" creationId="{49E723A9-9A39-84BA-7B79-D966FB9630AA}"/>
          </ac:picMkLst>
        </pc:picChg>
        <pc:picChg chg="add mod">
          <ac:chgData name="Ian Coles | TRICS" userId="e39e6a2d-cb02-47f7-a2e2-d83a41b76ae8" providerId="ADAL" clId="{71B1BA57-CF81-4F76-89A7-E8112D39F93D}" dt="2022-10-09T11:58:12.409" v="5680" actId="14100"/>
          <ac:picMkLst>
            <pc:docMk/>
            <pc:sldMk cId="3381632565" sldId="275"/>
            <ac:picMk id="3" creationId="{34DBD921-EAF6-52C0-DE59-3F8FDF860884}"/>
          </ac:picMkLst>
        </pc:picChg>
      </pc:sldChg>
      <pc:sldChg chg="addSp delSp modSp add mod">
        <pc:chgData name="Ian Coles | TRICS" userId="e39e6a2d-cb02-47f7-a2e2-d83a41b76ae8" providerId="ADAL" clId="{71B1BA57-CF81-4F76-89A7-E8112D39F93D}" dt="2022-10-09T11:59:01.049" v="5701" actId="14100"/>
        <pc:sldMkLst>
          <pc:docMk/>
          <pc:sldMk cId="3210456245" sldId="276"/>
        </pc:sldMkLst>
        <pc:spChg chg="mod">
          <ac:chgData name="Ian Coles | TRICS" userId="e39e6a2d-cb02-47f7-a2e2-d83a41b76ae8" providerId="ADAL" clId="{71B1BA57-CF81-4F76-89A7-E8112D39F93D}" dt="2022-10-09T11:58:33.283" v="5697" actId="20577"/>
          <ac:spMkLst>
            <pc:docMk/>
            <pc:sldMk cId="3210456245" sldId="276"/>
            <ac:spMk id="12" creationId="{F59E6E36-C09E-077E-34BF-8A1EC05291F5}"/>
          </ac:spMkLst>
        </pc:spChg>
        <pc:picChg chg="add mod">
          <ac:chgData name="Ian Coles | TRICS" userId="e39e6a2d-cb02-47f7-a2e2-d83a41b76ae8" providerId="ADAL" clId="{71B1BA57-CF81-4F76-89A7-E8112D39F93D}" dt="2022-10-09T11:59:01.049" v="5701" actId="14100"/>
          <ac:picMkLst>
            <pc:docMk/>
            <pc:sldMk cId="3210456245" sldId="276"/>
            <ac:picMk id="2" creationId="{BA3BE8FE-DB59-539D-2982-370B085C4AF3}"/>
          </ac:picMkLst>
        </pc:picChg>
        <pc:picChg chg="del">
          <ac:chgData name="Ian Coles | TRICS" userId="e39e6a2d-cb02-47f7-a2e2-d83a41b76ae8" providerId="ADAL" clId="{71B1BA57-CF81-4F76-89A7-E8112D39F93D}" dt="2022-10-09T11:58:36.148" v="5698" actId="478"/>
          <ac:picMkLst>
            <pc:docMk/>
            <pc:sldMk cId="3210456245" sldId="276"/>
            <ac:picMk id="3" creationId="{34DBD921-EAF6-52C0-DE59-3F8FDF860884}"/>
          </ac:picMkLst>
        </pc:picChg>
      </pc:sldChg>
      <pc:sldChg chg="addSp delSp modSp add mod">
        <pc:chgData name="Ian Coles | TRICS" userId="e39e6a2d-cb02-47f7-a2e2-d83a41b76ae8" providerId="ADAL" clId="{71B1BA57-CF81-4F76-89A7-E8112D39F93D}" dt="2022-10-09T11:59:46.737" v="5720" actId="14100"/>
        <pc:sldMkLst>
          <pc:docMk/>
          <pc:sldMk cId="1752726021" sldId="277"/>
        </pc:sldMkLst>
        <pc:spChg chg="mod">
          <ac:chgData name="Ian Coles | TRICS" userId="e39e6a2d-cb02-47f7-a2e2-d83a41b76ae8" providerId="ADAL" clId="{71B1BA57-CF81-4F76-89A7-E8112D39F93D}" dt="2022-10-09T11:59:23.595" v="5717" actId="20577"/>
          <ac:spMkLst>
            <pc:docMk/>
            <pc:sldMk cId="1752726021" sldId="277"/>
            <ac:spMk id="12" creationId="{F59E6E36-C09E-077E-34BF-8A1EC05291F5}"/>
          </ac:spMkLst>
        </pc:spChg>
        <pc:picChg chg="del">
          <ac:chgData name="Ian Coles | TRICS" userId="e39e6a2d-cb02-47f7-a2e2-d83a41b76ae8" providerId="ADAL" clId="{71B1BA57-CF81-4F76-89A7-E8112D39F93D}" dt="2022-10-09T11:59:10.563" v="5703" actId="478"/>
          <ac:picMkLst>
            <pc:docMk/>
            <pc:sldMk cId="1752726021" sldId="277"/>
            <ac:picMk id="2" creationId="{BA3BE8FE-DB59-539D-2982-370B085C4AF3}"/>
          </ac:picMkLst>
        </pc:picChg>
        <pc:picChg chg="add mod">
          <ac:chgData name="Ian Coles | TRICS" userId="e39e6a2d-cb02-47f7-a2e2-d83a41b76ae8" providerId="ADAL" clId="{71B1BA57-CF81-4F76-89A7-E8112D39F93D}" dt="2022-10-09T11:59:46.737" v="5720" actId="14100"/>
          <ac:picMkLst>
            <pc:docMk/>
            <pc:sldMk cId="1752726021" sldId="277"/>
            <ac:picMk id="3" creationId="{AA640D70-D3D9-E5D1-3DAA-203DEEBD4AA7}"/>
          </ac:picMkLst>
        </pc:picChg>
      </pc:sldChg>
      <pc:sldChg chg="addSp delSp modSp add mod">
        <pc:chgData name="Ian Coles | TRICS" userId="e39e6a2d-cb02-47f7-a2e2-d83a41b76ae8" providerId="ADAL" clId="{71B1BA57-CF81-4F76-89A7-E8112D39F93D}" dt="2022-10-09T12:00:33.458" v="5746" actId="14100"/>
        <pc:sldMkLst>
          <pc:docMk/>
          <pc:sldMk cId="3950262327" sldId="278"/>
        </pc:sldMkLst>
        <pc:spChg chg="mod">
          <ac:chgData name="Ian Coles | TRICS" userId="e39e6a2d-cb02-47f7-a2e2-d83a41b76ae8" providerId="ADAL" clId="{71B1BA57-CF81-4F76-89A7-E8112D39F93D}" dt="2022-10-09T12:00:10.681" v="5742" actId="20577"/>
          <ac:spMkLst>
            <pc:docMk/>
            <pc:sldMk cId="3950262327" sldId="278"/>
            <ac:spMk id="12" creationId="{F59E6E36-C09E-077E-34BF-8A1EC05291F5}"/>
          </ac:spMkLst>
        </pc:spChg>
        <pc:picChg chg="add mod">
          <ac:chgData name="Ian Coles | TRICS" userId="e39e6a2d-cb02-47f7-a2e2-d83a41b76ae8" providerId="ADAL" clId="{71B1BA57-CF81-4F76-89A7-E8112D39F93D}" dt="2022-10-09T12:00:33.458" v="5746" actId="14100"/>
          <ac:picMkLst>
            <pc:docMk/>
            <pc:sldMk cId="3950262327" sldId="278"/>
            <ac:picMk id="2" creationId="{B0AA1A8D-7FF9-3438-62E0-E23D7C97E382}"/>
          </ac:picMkLst>
        </pc:picChg>
        <pc:picChg chg="del">
          <ac:chgData name="Ian Coles | TRICS" userId="e39e6a2d-cb02-47f7-a2e2-d83a41b76ae8" providerId="ADAL" clId="{71B1BA57-CF81-4F76-89A7-E8112D39F93D}" dt="2022-10-09T12:00:13.403" v="5743" actId="478"/>
          <ac:picMkLst>
            <pc:docMk/>
            <pc:sldMk cId="3950262327" sldId="278"/>
            <ac:picMk id="3" creationId="{AA640D70-D3D9-E5D1-3DAA-203DEEBD4AA7}"/>
          </ac:picMkLst>
        </pc:picChg>
      </pc:sldChg>
      <pc:sldChg chg="addSp delSp modSp add mod">
        <pc:chgData name="Ian Coles | TRICS" userId="e39e6a2d-cb02-47f7-a2e2-d83a41b76ae8" providerId="ADAL" clId="{71B1BA57-CF81-4F76-89A7-E8112D39F93D}" dt="2022-10-09T12:02:21.585" v="5777" actId="14100"/>
        <pc:sldMkLst>
          <pc:docMk/>
          <pc:sldMk cId="1861414516" sldId="279"/>
        </pc:sldMkLst>
        <pc:spChg chg="mod">
          <ac:chgData name="Ian Coles | TRICS" userId="e39e6a2d-cb02-47f7-a2e2-d83a41b76ae8" providerId="ADAL" clId="{71B1BA57-CF81-4F76-89A7-E8112D39F93D}" dt="2022-10-09T12:01:56.816" v="5773" actId="20577"/>
          <ac:spMkLst>
            <pc:docMk/>
            <pc:sldMk cId="1861414516" sldId="279"/>
            <ac:spMk id="12" creationId="{F59E6E36-C09E-077E-34BF-8A1EC05291F5}"/>
          </ac:spMkLst>
        </pc:spChg>
        <pc:picChg chg="del">
          <ac:chgData name="Ian Coles | TRICS" userId="e39e6a2d-cb02-47f7-a2e2-d83a41b76ae8" providerId="ADAL" clId="{71B1BA57-CF81-4F76-89A7-E8112D39F93D}" dt="2022-10-09T12:01:59.468" v="5774" actId="478"/>
          <ac:picMkLst>
            <pc:docMk/>
            <pc:sldMk cId="1861414516" sldId="279"/>
            <ac:picMk id="2" creationId="{B0AA1A8D-7FF9-3438-62E0-E23D7C97E382}"/>
          </ac:picMkLst>
        </pc:picChg>
        <pc:picChg chg="add mod">
          <ac:chgData name="Ian Coles | TRICS" userId="e39e6a2d-cb02-47f7-a2e2-d83a41b76ae8" providerId="ADAL" clId="{71B1BA57-CF81-4F76-89A7-E8112D39F93D}" dt="2022-10-09T12:02:21.585" v="5777" actId="14100"/>
          <ac:picMkLst>
            <pc:docMk/>
            <pc:sldMk cId="1861414516" sldId="279"/>
            <ac:picMk id="3" creationId="{95495880-8D50-9170-8EE4-285018C4038C}"/>
          </ac:picMkLst>
        </pc:picChg>
      </pc:sldChg>
      <pc:sldChg chg="addSp delSp modSp add mod">
        <pc:chgData name="Ian Coles | TRICS" userId="e39e6a2d-cb02-47f7-a2e2-d83a41b76ae8" providerId="ADAL" clId="{71B1BA57-CF81-4F76-89A7-E8112D39F93D}" dt="2022-10-09T12:03:47.722" v="5827" actId="14100"/>
        <pc:sldMkLst>
          <pc:docMk/>
          <pc:sldMk cId="116531983" sldId="280"/>
        </pc:sldMkLst>
        <pc:spChg chg="mod">
          <ac:chgData name="Ian Coles | TRICS" userId="e39e6a2d-cb02-47f7-a2e2-d83a41b76ae8" providerId="ADAL" clId="{71B1BA57-CF81-4F76-89A7-E8112D39F93D}" dt="2022-10-09T12:02:51.671" v="5823" actId="20577"/>
          <ac:spMkLst>
            <pc:docMk/>
            <pc:sldMk cId="116531983" sldId="280"/>
            <ac:spMk id="12" creationId="{F59E6E36-C09E-077E-34BF-8A1EC05291F5}"/>
          </ac:spMkLst>
        </pc:spChg>
        <pc:picChg chg="add mod">
          <ac:chgData name="Ian Coles | TRICS" userId="e39e6a2d-cb02-47f7-a2e2-d83a41b76ae8" providerId="ADAL" clId="{71B1BA57-CF81-4F76-89A7-E8112D39F93D}" dt="2022-10-09T12:03:47.722" v="5827" actId="14100"/>
          <ac:picMkLst>
            <pc:docMk/>
            <pc:sldMk cId="116531983" sldId="280"/>
            <ac:picMk id="2" creationId="{83416B51-27A4-A372-667D-2FE370858863}"/>
          </ac:picMkLst>
        </pc:picChg>
        <pc:picChg chg="del">
          <ac:chgData name="Ian Coles | TRICS" userId="e39e6a2d-cb02-47f7-a2e2-d83a41b76ae8" providerId="ADAL" clId="{71B1BA57-CF81-4F76-89A7-E8112D39F93D}" dt="2022-10-09T12:02:55.396" v="5824" actId="478"/>
          <ac:picMkLst>
            <pc:docMk/>
            <pc:sldMk cId="116531983" sldId="280"/>
            <ac:picMk id="3" creationId="{95495880-8D50-9170-8EE4-285018C4038C}"/>
          </ac:picMkLst>
        </pc:picChg>
      </pc:sldChg>
      <pc:sldChg chg="modSp add mod">
        <pc:chgData name="Ian Coles | TRICS" userId="e39e6a2d-cb02-47f7-a2e2-d83a41b76ae8" providerId="ADAL" clId="{71B1BA57-CF81-4F76-89A7-E8112D39F93D}" dt="2022-10-09T12:08:16.751" v="5992" actId="20577"/>
        <pc:sldMkLst>
          <pc:docMk/>
          <pc:sldMk cId="3828153127" sldId="281"/>
        </pc:sldMkLst>
        <pc:spChg chg="mod">
          <ac:chgData name="Ian Coles | TRICS" userId="e39e6a2d-cb02-47f7-a2e2-d83a41b76ae8" providerId="ADAL" clId="{71B1BA57-CF81-4F76-89A7-E8112D39F93D}" dt="2022-10-09T12:04:49.682" v="5845" actId="20577"/>
          <ac:spMkLst>
            <pc:docMk/>
            <pc:sldMk cId="3828153127" sldId="281"/>
            <ac:spMk id="2" creationId="{00000000-0000-0000-0000-000000000000}"/>
          </ac:spMkLst>
        </pc:spChg>
        <pc:spChg chg="mod">
          <ac:chgData name="Ian Coles | TRICS" userId="e39e6a2d-cb02-47f7-a2e2-d83a41b76ae8" providerId="ADAL" clId="{71B1BA57-CF81-4F76-89A7-E8112D39F93D}" dt="2022-10-09T12:08:16.751" v="5992" actId="20577"/>
          <ac:spMkLst>
            <pc:docMk/>
            <pc:sldMk cId="3828153127" sldId="281"/>
            <ac:spMk id="3" creationId="{00000000-0000-0000-0000-000000000000}"/>
          </ac:spMkLst>
        </pc:spChg>
      </pc:sldChg>
      <pc:sldChg chg="new del">
        <pc:chgData name="Ian Coles | TRICS" userId="e39e6a2d-cb02-47f7-a2e2-d83a41b76ae8" providerId="ADAL" clId="{71B1BA57-CF81-4F76-89A7-E8112D39F93D}" dt="2022-10-09T12:08:44.284" v="5996" actId="2696"/>
        <pc:sldMkLst>
          <pc:docMk/>
          <pc:sldMk cId="2430539436" sldId="282"/>
        </pc:sldMkLst>
      </pc:sldChg>
      <pc:sldChg chg="modSp add mod ord">
        <pc:chgData name="Ian Coles | TRICS" userId="e39e6a2d-cb02-47f7-a2e2-d83a41b76ae8" providerId="ADAL" clId="{71B1BA57-CF81-4F76-89A7-E8112D39F93D}" dt="2022-10-09T12:08:00.794" v="5990" actId="20577"/>
        <pc:sldMkLst>
          <pc:docMk/>
          <pc:sldMk cId="363615081" sldId="283"/>
        </pc:sldMkLst>
        <pc:spChg chg="mod">
          <ac:chgData name="Ian Coles | TRICS" userId="e39e6a2d-cb02-47f7-a2e2-d83a41b76ae8" providerId="ADAL" clId="{71B1BA57-CF81-4F76-89A7-E8112D39F93D}" dt="2022-10-09T12:08:00.794" v="5990" actId="20577"/>
          <ac:spMkLst>
            <pc:docMk/>
            <pc:sldMk cId="363615081" sldId="283"/>
            <ac:spMk id="3" creationId="{00000000-0000-0000-0000-000000000000}"/>
          </ac:spMkLst>
        </pc:spChg>
      </pc:sldChg>
      <pc:sldChg chg="addSp delSp modSp add mod ord">
        <pc:chgData name="Ian Coles | TRICS" userId="e39e6a2d-cb02-47f7-a2e2-d83a41b76ae8" providerId="ADAL" clId="{71B1BA57-CF81-4F76-89A7-E8112D39F93D}" dt="2022-10-09T12:09:27.208" v="6004" actId="14100"/>
        <pc:sldMkLst>
          <pc:docMk/>
          <pc:sldMk cId="1749267895" sldId="284"/>
        </pc:sldMkLst>
        <pc:spChg chg="mod">
          <ac:chgData name="Ian Coles | TRICS" userId="e39e6a2d-cb02-47f7-a2e2-d83a41b76ae8" providerId="ADAL" clId="{71B1BA57-CF81-4F76-89A7-E8112D39F93D}" dt="2022-10-09T12:08:53.571" v="6000" actId="20577"/>
          <ac:spMkLst>
            <pc:docMk/>
            <pc:sldMk cId="1749267895" sldId="284"/>
            <ac:spMk id="12" creationId="{F59E6E36-C09E-077E-34BF-8A1EC05291F5}"/>
          </ac:spMkLst>
        </pc:spChg>
        <pc:picChg chg="del">
          <ac:chgData name="Ian Coles | TRICS" userId="e39e6a2d-cb02-47f7-a2e2-d83a41b76ae8" providerId="ADAL" clId="{71B1BA57-CF81-4F76-89A7-E8112D39F93D}" dt="2022-10-09T12:08:58.269" v="6001" actId="478"/>
          <ac:picMkLst>
            <pc:docMk/>
            <pc:sldMk cId="1749267895" sldId="284"/>
            <ac:picMk id="2" creationId="{275FC518-278A-6BD6-C346-6D77EDDBEB89}"/>
          </ac:picMkLst>
        </pc:picChg>
        <pc:picChg chg="add mod">
          <ac:chgData name="Ian Coles | TRICS" userId="e39e6a2d-cb02-47f7-a2e2-d83a41b76ae8" providerId="ADAL" clId="{71B1BA57-CF81-4F76-89A7-E8112D39F93D}" dt="2022-10-09T12:09:27.208" v="6004" actId="14100"/>
          <ac:picMkLst>
            <pc:docMk/>
            <pc:sldMk cId="1749267895" sldId="284"/>
            <ac:picMk id="3" creationId="{917981C6-E416-FF6F-76B5-07F7388421D4}"/>
          </ac:picMkLst>
        </pc:picChg>
      </pc:sldChg>
      <pc:sldChg chg="addSp delSp modSp add mod">
        <pc:chgData name="Ian Coles | TRICS" userId="e39e6a2d-cb02-47f7-a2e2-d83a41b76ae8" providerId="ADAL" clId="{71B1BA57-CF81-4F76-89A7-E8112D39F93D}" dt="2022-10-09T12:15:06.186" v="6053" actId="14100"/>
        <pc:sldMkLst>
          <pc:docMk/>
          <pc:sldMk cId="2486637736" sldId="285"/>
        </pc:sldMkLst>
        <pc:spChg chg="mod">
          <ac:chgData name="Ian Coles | TRICS" userId="e39e6a2d-cb02-47f7-a2e2-d83a41b76ae8" providerId="ADAL" clId="{71B1BA57-CF81-4F76-89A7-E8112D39F93D}" dt="2022-10-09T12:14:28.639" v="6049" actId="20577"/>
          <ac:spMkLst>
            <pc:docMk/>
            <pc:sldMk cId="2486637736" sldId="285"/>
            <ac:spMk id="12" creationId="{F59E6E36-C09E-077E-34BF-8A1EC05291F5}"/>
          </ac:spMkLst>
        </pc:spChg>
        <pc:picChg chg="add mod">
          <ac:chgData name="Ian Coles | TRICS" userId="e39e6a2d-cb02-47f7-a2e2-d83a41b76ae8" providerId="ADAL" clId="{71B1BA57-CF81-4F76-89A7-E8112D39F93D}" dt="2022-10-09T12:15:06.186" v="6053" actId="14100"/>
          <ac:picMkLst>
            <pc:docMk/>
            <pc:sldMk cId="2486637736" sldId="285"/>
            <ac:picMk id="2" creationId="{D33D8DCC-2570-0548-86DB-8E0713AD9B4E}"/>
          </ac:picMkLst>
        </pc:picChg>
        <pc:picChg chg="del">
          <ac:chgData name="Ian Coles | TRICS" userId="e39e6a2d-cb02-47f7-a2e2-d83a41b76ae8" providerId="ADAL" clId="{71B1BA57-CF81-4F76-89A7-E8112D39F93D}" dt="2022-10-09T12:14:49.308" v="6050" actId="478"/>
          <ac:picMkLst>
            <pc:docMk/>
            <pc:sldMk cId="2486637736" sldId="285"/>
            <ac:picMk id="3" creationId="{917981C6-E416-FF6F-76B5-07F7388421D4}"/>
          </ac:picMkLst>
        </pc:picChg>
      </pc:sldChg>
      <pc:sldChg chg="addSp delSp modSp add mod">
        <pc:chgData name="Ian Coles | TRICS" userId="e39e6a2d-cb02-47f7-a2e2-d83a41b76ae8" providerId="ADAL" clId="{71B1BA57-CF81-4F76-89A7-E8112D39F93D}" dt="2022-10-09T12:15:56.739" v="6133" actId="14100"/>
        <pc:sldMkLst>
          <pc:docMk/>
          <pc:sldMk cId="2891783265" sldId="286"/>
        </pc:sldMkLst>
        <pc:spChg chg="mod">
          <ac:chgData name="Ian Coles | TRICS" userId="e39e6a2d-cb02-47f7-a2e2-d83a41b76ae8" providerId="ADAL" clId="{71B1BA57-CF81-4F76-89A7-E8112D39F93D}" dt="2022-10-09T12:15:39.165" v="6130" actId="14100"/>
          <ac:spMkLst>
            <pc:docMk/>
            <pc:sldMk cId="2891783265" sldId="286"/>
            <ac:spMk id="12" creationId="{F59E6E36-C09E-077E-34BF-8A1EC05291F5}"/>
          </ac:spMkLst>
        </pc:spChg>
        <pc:picChg chg="del">
          <ac:chgData name="Ian Coles | TRICS" userId="e39e6a2d-cb02-47f7-a2e2-d83a41b76ae8" providerId="ADAL" clId="{71B1BA57-CF81-4F76-89A7-E8112D39F93D}" dt="2022-10-09T12:15:15.493" v="6055" actId="478"/>
          <ac:picMkLst>
            <pc:docMk/>
            <pc:sldMk cId="2891783265" sldId="286"/>
            <ac:picMk id="2" creationId="{D33D8DCC-2570-0548-86DB-8E0713AD9B4E}"/>
          </ac:picMkLst>
        </pc:picChg>
        <pc:picChg chg="add mod">
          <ac:chgData name="Ian Coles | TRICS" userId="e39e6a2d-cb02-47f7-a2e2-d83a41b76ae8" providerId="ADAL" clId="{71B1BA57-CF81-4F76-89A7-E8112D39F93D}" dt="2022-10-09T12:15:56.739" v="6133" actId="14100"/>
          <ac:picMkLst>
            <pc:docMk/>
            <pc:sldMk cId="2891783265" sldId="286"/>
            <ac:picMk id="3" creationId="{EE54A261-883E-A09D-9E50-94DBF2165B35}"/>
          </ac:picMkLst>
        </pc:picChg>
      </pc:sldChg>
      <pc:sldChg chg="addSp delSp modSp add mod">
        <pc:chgData name="Ian Coles | TRICS" userId="e39e6a2d-cb02-47f7-a2e2-d83a41b76ae8" providerId="ADAL" clId="{71B1BA57-CF81-4F76-89A7-E8112D39F93D}" dt="2022-10-09T12:16:36.706" v="6185" actId="14100"/>
        <pc:sldMkLst>
          <pc:docMk/>
          <pc:sldMk cId="3419940728" sldId="287"/>
        </pc:sldMkLst>
        <pc:spChg chg="mod">
          <ac:chgData name="Ian Coles | TRICS" userId="e39e6a2d-cb02-47f7-a2e2-d83a41b76ae8" providerId="ADAL" clId="{71B1BA57-CF81-4F76-89A7-E8112D39F93D}" dt="2022-10-09T12:16:17.487" v="6182" actId="20577"/>
          <ac:spMkLst>
            <pc:docMk/>
            <pc:sldMk cId="3419940728" sldId="287"/>
            <ac:spMk id="12" creationId="{F59E6E36-C09E-077E-34BF-8A1EC05291F5}"/>
          </ac:spMkLst>
        </pc:spChg>
        <pc:picChg chg="add mod">
          <ac:chgData name="Ian Coles | TRICS" userId="e39e6a2d-cb02-47f7-a2e2-d83a41b76ae8" providerId="ADAL" clId="{71B1BA57-CF81-4F76-89A7-E8112D39F93D}" dt="2022-10-09T12:16:36.706" v="6185" actId="14100"/>
          <ac:picMkLst>
            <pc:docMk/>
            <pc:sldMk cId="3419940728" sldId="287"/>
            <ac:picMk id="2" creationId="{F337FB2C-8124-C779-2590-BCBD372E9BC2}"/>
          </ac:picMkLst>
        </pc:picChg>
        <pc:picChg chg="del">
          <ac:chgData name="Ian Coles | TRICS" userId="e39e6a2d-cb02-47f7-a2e2-d83a41b76ae8" providerId="ADAL" clId="{71B1BA57-CF81-4F76-89A7-E8112D39F93D}" dt="2022-10-09T12:16:05.022" v="6135" actId="478"/>
          <ac:picMkLst>
            <pc:docMk/>
            <pc:sldMk cId="3419940728" sldId="287"/>
            <ac:picMk id="3" creationId="{EE54A261-883E-A09D-9E50-94DBF2165B35}"/>
          </ac:picMkLst>
        </pc:picChg>
      </pc:sldChg>
      <pc:sldChg chg="addSp delSp modSp add mod">
        <pc:chgData name="Ian Coles | TRICS" userId="e39e6a2d-cb02-47f7-a2e2-d83a41b76ae8" providerId="ADAL" clId="{71B1BA57-CF81-4F76-89A7-E8112D39F93D}" dt="2022-10-09T12:17:21.658" v="6206" actId="14100"/>
        <pc:sldMkLst>
          <pc:docMk/>
          <pc:sldMk cId="943974604" sldId="288"/>
        </pc:sldMkLst>
        <pc:spChg chg="mod">
          <ac:chgData name="Ian Coles | TRICS" userId="e39e6a2d-cb02-47f7-a2e2-d83a41b76ae8" providerId="ADAL" clId="{71B1BA57-CF81-4F76-89A7-E8112D39F93D}" dt="2022-10-09T12:16:54.347" v="6203" actId="20577"/>
          <ac:spMkLst>
            <pc:docMk/>
            <pc:sldMk cId="943974604" sldId="288"/>
            <ac:spMk id="12" creationId="{F59E6E36-C09E-077E-34BF-8A1EC05291F5}"/>
          </ac:spMkLst>
        </pc:spChg>
        <pc:picChg chg="del">
          <ac:chgData name="Ian Coles | TRICS" userId="e39e6a2d-cb02-47f7-a2e2-d83a41b76ae8" providerId="ADAL" clId="{71B1BA57-CF81-4F76-89A7-E8112D39F93D}" dt="2022-10-09T12:16:43.062" v="6187" actId="478"/>
          <ac:picMkLst>
            <pc:docMk/>
            <pc:sldMk cId="943974604" sldId="288"/>
            <ac:picMk id="2" creationId="{F337FB2C-8124-C779-2590-BCBD372E9BC2}"/>
          </ac:picMkLst>
        </pc:picChg>
        <pc:picChg chg="add mod">
          <ac:chgData name="Ian Coles | TRICS" userId="e39e6a2d-cb02-47f7-a2e2-d83a41b76ae8" providerId="ADAL" clId="{71B1BA57-CF81-4F76-89A7-E8112D39F93D}" dt="2022-10-09T12:17:21.658" v="6206" actId="14100"/>
          <ac:picMkLst>
            <pc:docMk/>
            <pc:sldMk cId="943974604" sldId="288"/>
            <ac:picMk id="3" creationId="{B2D78461-F9A6-6F96-B34A-919B3A857011}"/>
          </ac:picMkLst>
        </pc:picChg>
      </pc:sldChg>
      <pc:sldChg chg="addSp delSp modSp add mod">
        <pc:chgData name="Ian Coles | TRICS" userId="e39e6a2d-cb02-47f7-a2e2-d83a41b76ae8" providerId="ADAL" clId="{71B1BA57-CF81-4F76-89A7-E8112D39F93D}" dt="2022-10-09T12:17:58.130" v="6226" actId="14100"/>
        <pc:sldMkLst>
          <pc:docMk/>
          <pc:sldMk cId="2066692868" sldId="289"/>
        </pc:sldMkLst>
        <pc:spChg chg="mod">
          <ac:chgData name="Ian Coles | TRICS" userId="e39e6a2d-cb02-47f7-a2e2-d83a41b76ae8" providerId="ADAL" clId="{71B1BA57-CF81-4F76-89A7-E8112D39F93D}" dt="2022-10-09T12:17:39.702" v="6223" actId="20577"/>
          <ac:spMkLst>
            <pc:docMk/>
            <pc:sldMk cId="2066692868" sldId="289"/>
            <ac:spMk id="12" creationId="{F59E6E36-C09E-077E-34BF-8A1EC05291F5}"/>
          </ac:spMkLst>
        </pc:spChg>
        <pc:picChg chg="add mod">
          <ac:chgData name="Ian Coles | TRICS" userId="e39e6a2d-cb02-47f7-a2e2-d83a41b76ae8" providerId="ADAL" clId="{71B1BA57-CF81-4F76-89A7-E8112D39F93D}" dt="2022-10-09T12:17:58.130" v="6226" actId="14100"/>
          <ac:picMkLst>
            <pc:docMk/>
            <pc:sldMk cId="2066692868" sldId="289"/>
            <ac:picMk id="2" creationId="{E3866029-FF36-349F-F10C-912704E9FA80}"/>
          </ac:picMkLst>
        </pc:picChg>
        <pc:picChg chg="del mod">
          <ac:chgData name="Ian Coles | TRICS" userId="e39e6a2d-cb02-47f7-a2e2-d83a41b76ae8" providerId="ADAL" clId="{71B1BA57-CF81-4F76-89A7-E8112D39F93D}" dt="2022-10-09T12:17:28.005" v="6209" actId="478"/>
          <ac:picMkLst>
            <pc:docMk/>
            <pc:sldMk cId="2066692868" sldId="289"/>
            <ac:picMk id="3" creationId="{B2D78461-F9A6-6F96-B34A-919B3A857011}"/>
          </ac:picMkLst>
        </pc:picChg>
      </pc:sldChg>
      <pc:sldChg chg="addSp delSp modSp add mod">
        <pc:chgData name="Ian Coles | TRICS" userId="e39e6a2d-cb02-47f7-a2e2-d83a41b76ae8" providerId="ADAL" clId="{71B1BA57-CF81-4F76-89A7-E8112D39F93D}" dt="2022-10-09T12:18:33.098" v="6252" actId="14100"/>
        <pc:sldMkLst>
          <pc:docMk/>
          <pc:sldMk cId="1041406702" sldId="290"/>
        </pc:sldMkLst>
        <pc:spChg chg="mod">
          <ac:chgData name="Ian Coles | TRICS" userId="e39e6a2d-cb02-47f7-a2e2-d83a41b76ae8" providerId="ADAL" clId="{71B1BA57-CF81-4F76-89A7-E8112D39F93D}" dt="2022-10-09T12:18:16.139" v="6249" actId="20577"/>
          <ac:spMkLst>
            <pc:docMk/>
            <pc:sldMk cId="1041406702" sldId="290"/>
            <ac:spMk id="12" creationId="{F59E6E36-C09E-077E-34BF-8A1EC05291F5}"/>
          </ac:spMkLst>
        </pc:spChg>
        <pc:picChg chg="del">
          <ac:chgData name="Ian Coles | TRICS" userId="e39e6a2d-cb02-47f7-a2e2-d83a41b76ae8" providerId="ADAL" clId="{71B1BA57-CF81-4F76-89A7-E8112D39F93D}" dt="2022-10-09T12:18:03.742" v="6228" actId="478"/>
          <ac:picMkLst>
            <pc:docMk/>
            <pc:sldMk cId="1041406702" sldId="290"/>
            <ac:picMk id="2" creationId="{E3866029-FF36-349F-F10C-912704E9FA80}"/>
          </ac:picMkLst>
        </pc:picChg>
        <pc:picChg chg="add mod">
          <ac:chgData name="Ian Coles | TRICS" userId="e39e6a2d-cb02-47f7-a2e2-d83a41b76ae8" providerId="ADAL" clId="{71B1BA57-CF81-4F76-89A7-E8112D39F93D}" dt="2022-10-09T12:18:33.098" v="6252" actId="14100"/>
          <ac:picMkLst>
            <pc:docMk/>
            <pc:sldMk cId="1041406702" sldId="290"/>
            <ac:picMk id="3" creationId="{1D430463-FCE0-2B4B-36D8-35CA42CBD542}"/>
          </ac:picMkLst>
        </pc:picChg>
      </pc:sldChg>
      <pc:sldChg chg="addSp delSp modSp add mod">
        <pc:chgData name="Ian Coles | TRICS" userId="e39e6a2d-cb02-47f7-a2e2-d83a41b76ae8" providerId="ADAL" clId="{71B1BA57-CF81-4F76-89A7-E8112D39F93D}" dt="2022-10-09T12:19:17.715" v="6283" actId="14100"/>
        <pc:sldMkLst>
          <pc:docMk/>
          <pc:sldMk cId="1652364945" sldId="291"/>
        </pc:sldMkLst>
        <pc:spChg chg="mod">
          <ac:chgData name="Ian Coles | TRICS" userId="e39e6a2d-cb02-47f7-a2e2-d83a41b76ae8" providerId="ADAL" clId="{71B1BA57-CF81-4F76-89A7-E8112D39F93D}" dt="2022-10-09T12:18:53.939" v="6280" actId="20577"/>
          <ac:spMkLst>
            <pc:docMk/>
            <pc:sldMk cId="1652364945" sldId="291"/>
            <ac:spMk id="12" creationId="{F59E6E36-C09E-077E-34BF-8A1EC05291F5}"/>
          </ac:spMkLst>
        </pc:spChg>
        <pc:picChg chg="add mod">
          <ac:chgData name="Ian Coles | TRICS" userId="e39e6a2d-cb02-47f7-a2e2-d83a41b76ae8" providerId="ADAL" clId="{71B1BA57-CF81-4F76-89A7-E8112D39F93D}" dt="2022-10-09T12:19:17.715" v="6283" actId="14100"/>
          <ac:picMkLst>
            <pc:docMk/>
            <pc:sldMk cId="1652364945" sldId="291"/>
            <ac:picMk id="2" creationId="{E6AB83AD-1BBD-312E-275E-025C38DC7D3C}"/>
          </ac:picMkLst>
        </pc:picChg>
        <pc:picChg chg="del">
          <ac:chgData name="Ian Coles | TRICS" userId="e39e6a2d-cb02-47f7-a2e2-d83a41b76ae8" providerId="ADAL" clId="{71B1BA57-CF81-4F76-89A7-E8112D39F93D}" dt="2022-10-09T12:18:46.021" v="6254" actId="478"/>
          <ac:picMkLst>
            <pc:docMk/>
            <pc:sldMk cId="1652364945" sldId="291"/>
            <ac:picMk id="3" creationId="{1D430463-FCE0-2B4B-36D8-35CA42CBD542}"/>
          </ac:picMkLst>
        </pc:picChg>
      </pc:sldChg>
      <pc:sldChg chg="addSp delSp modSp add mod">
        <pc:chgData name="Ian Coles | TRICS" userId="e39e6a2d-cb02-47f7-a2e2-d83a41b76ae8" providerId="ADAL" clId="{71B1BA57-CF81-4F76-89A7-E8112D39F93D}" dt="2022-10-09T12:19:53.507" v="6317" actId="14100"/>
        <pc:sldMkLst>
          <pc:docMk/>
          <pc:sldMk cId="3613769530" sldId="292"/>
        </pc:sldMkLst>
        <pc:spChg chg="mod">
          <ac:chgData name="Ian Coles | TRICS" userId="e39e6a2d-cb02-47f7-a2e2-d83a41b76ae8" providerId="ADAL" clId="{71B1BA57-CF81-4F76-89A7-E8112D39F93D}" dt="2022-10-09T12:19:34.596" v="6314" actId="20577"/>
          <ac:spMkLst>
            <pc:docMk/>
            <pc:sldMk cId="3613769530" sldId="292"/>
            <ac:spMk id="12" creationId="{F59E6E36-C09E-077E-34BF-8A1EC05291F5}"/>
          </ac:spMkLst>
        </pc:spChg>
        <pc:picChg chg="del">
          <ac:chgData name="Ian Coles | TRICS" userId="e39e6a2d-cb02-47f7-a2e2-d83a41b76ae8" providerId="ADAL" clId="{71B1BA57-CF81-4F76-89A7-E8112D39F93D}" dt="2022-10-09T12:19:23.495" v="6285" actId="478"/>
          <ac:picMkLst>
            <pc:docMk/>
            <pc:sldMk cId="3613769530" sldId="292"/>
            <ac:picMk id="2" creationId="{E6AB83AD-1BBD-312E-275E-025C38DC7D3C}"/>
          </ac:picMkLst>
        </pc:picChg>
        <pc:picChg chg="add mod">
          <ac:chgData name="Ian Coles | TRICS" userId="e39e6a2d-cb02-47f7-a2e2-d83a41b76ae8" providerId="ADAL" clId="{71B1BA57-CF81-4F76-89A7-E8112D39F93D}" dt="2022-10-09T12:19:53.507" v="6317" actId="14100"/>
          <ac:picMkLst>
            <pc:docMk/>
            <pc:sldMk cId="3613769530" sldId="292"/>
            <ac:picMk id="3" creationId="{24B3FC0E-8895-8218-A9AA-1D568B3717EE}"/>
          </ac:picMkLst>
        </pc:picChg>
      </pc:sldChg>
      <pc:sldChg chg="modSp add mod ord">
        <pc:chgData name="Ian Coles | TRICS" userId="e39e6a2d-cb02-47f7-a2e2-d83a41b76ae8" providerId="ADAL" clId="{71B1BA57-CF81-4F76-89A7-E8112D39F93D}" dt="2022-10-09T12:28:59.275" v="6866" actId="14100"/>
        <pc:sldMkLst>
          <pc:docMk/>
          <pc:sldMk cId="277539057" sldId="293"/>
        </pc:sldMkLst>
        <pc:spChg chg="mod">
          <ac:chgData name="Ian Coles | TRICS" userId="e39e6a2d-cb02-47f7-a2e2-d83a41b76ae8" providerId="ADAL" clId="{71B1BA57-CF81-4F76-89A7-E8112D39F93D}" dt="2022-10-09T12:28:23.316" v="6860" actId="20577"/>
          <ac:spMkLst>
            <pc:docMk/>
            <pc:sldMk cId="277539057" sldId="293"/>
            <ac:spMk id="2" creationId="{00000000-0000-0000-0000-000000000000}"/>
          </ac:spMkLst>
        </pc:spChg>
        <pc:spChg chg="mod">
          <ac:chgData name="Ian Coles | TRICS" userId="e39e6a2d-cb02-47f7-a2e2-d83a41b76ae8" providerId="ADAL" clId="{71B1BA57-CF81-4F76-89A7-E8112D39F93D}" dt="2022-10-09T12:28:59.275" v="6866" actId="14100"/>
          <ac:spMkLst>
            <pc:docMk/>
            <pc:sldMk cId="277539057" sldId="293"/>
            <ac:spMk id="3" creationId="{00000000-0000-0000-0000-000000000000}"/>
          </ac:spMkLst>
        </pc:spChg>
      </pc:sldChg>
    </pc:docChg>
  </pc:docChgLst>
  <pc:docChgLst>
    <pc:chgData name="Ian Coles | TRICS" userId="e39e6a2d-cb02-47f7-a2e2-d83a41b76ae8" providerId="ADAL" clId="{DE1A9F47-DA8F-4CF2-ACEF-116ACF2B95DF}"/>
    <pc:docChg chg="custSel addSld delSld modSld sldOrd">
      <pc:chgData name="Ian Coles | TRICS" userId="e39e6a2d-cb02-47f7-a2e2-d83a41b76ae8" providerId="ADAL" clId="{DE1A9F47-DA8F-4CF2-ACEF-116ACF2B95DF}" dt="2022-10-10T13:05:14.916" v="6917" actId="20577"/>
      <pc:docMkLst>
        <pc:docMk/>
      </pc:docMkLst>
      <pc:sldChg chg="modSp mod">
        <pc:chgData name="Ian Coles | TRICS" userId="e39e6a2d-cb02-47f7-a2e2-d83a41b76ae8" providerId="ADAL" clId="{DE1A9F47-DA8F-4CF2-ACEF-116ACF2B95DF}" dt="2022-10-09T12:50:08.037" v="615" actId="14100"/>
        <pc:sldMkLst>
          <pc:docMk/>
          <pc:sldMk cId="1718812715" sldId="257"/>
        </pc:sldMkLst>
        <pc:spChg chg="mod">
          <ac:chgData name="Ian Coles | TRICS" userId="e39e6a2d-cb02-47f7-a2e2-d83a41b76ae8" providerId="ADAL" clId="{DE1A9F47-DA8F-4CF2-ACEF-116ACF2B95DF}" dt="2022-10-09T12:43:50.156" v="57" actId="20577"/>
          <ac:spMkLst>
            <pc:docMk/>
            <pc:sldMk cId="1718812715" sldId="257"/>
            <ac:spMk id="2" creationId="{00000000-0000-0000-0000-000000000000}"/>
          </ac:spMkLst>
        </pc:spChg>
        <pc:spChg chg="mod">
          <ac:chgData name="Ian Coles | TRICS" userId="e39e6a2d-cb02-47f7-a2e2-d83a41b76ae8" providerId="ADAL" clId="{DE1A9F47-DA8F-4CF2-ACEF-116ACF2B95DF}" dt="2022-10-09T12:50:08.037" v="615" actId="14100"/>
          <ac:spMkLst>
            <pc:docMk/>
            <pc:sldMk cId="1718812715" sldId="257"/>
            <ac:spMk id="3" creationId="{00000000-0000-0000-0000-000000000000}"/>
          </ac:spMkLst>
        </pc:spChg>
      </pc:sldChg>
      <pc:sldChg chg="modSp add mod">
        <pc:chgData name="Ian Coles | TRICS" userId="e39e6a2d-cb02-47f7-a2e2-d83a41b76ae8" providerId="ADAL" clId="{DE1A9F47-DA8F-4CF2-ACEF-116ACF2B95DF}" dt="2022-10-09T13:00:45.878" v="1955" actId="14100"/>
        <pc:sldMkLst>
          <pc:docMk/>
          <pc:sldMk cId="3652526814" sldId="258"/>
        </pc:sldMkLst>
        <pc:spChg chg="mod">
          <ac:chgData name="Ian Coles | TRICS" userId="e39e6a2d-cb02-47f7-a2e2-d83a41b76ae8" providerId="ADAL" clId="{DE1A9F47-DA8F-4CF2-ACEF-116ACF2B95DF}" dt="2022-10-09T12:57:01.605" v="1385" actId="20577"/>
          <ac:spMkLst>
            <pc:docMk/>
            <pc:sldMk cId="3652526814" sldId="258"/>
            <ac:spMk id="2" creationId="{00000000-0000-0000-0000-000000000000}"/>
          </ac:spMkLst>
        </pc:spChg>
        <pc:spChg chg="mod">
          <ac:chgData name="Ian Coles | TRICS" userId="e39e6a2d-cb02-47f7-a2e2-d83a41b76ae8" providerId="ADAL" clId="{DE1A9F47-DA8F-4CF2-ACEF-116ACF2B95DF}" dt="2022-10-09T13:00:45.878" v="1955" actId="14100"/>
          <ac:spMkLst>
            <pc:docMk/>
            <pc:sldMk cId="3652526814" sldId="258"/>
            <ac:spMk id="3" creationId="{00000000-0000-0000-0000-000000000000}"/>
          </ac:spMkLst>
        </pc:spChg>
      </pc:sldChg>
      <pc:sldChg chg="add del">
        <pc:chgData name="Ian Coles | TRICS" userId="e39e6a2d-cb02-47f7-a2e2-d83a41b76ae8" providerId="ADAL" clId="{DE1A9F47-DA8F-4CF2-ACEF-116ACF2B95DF}" dt="2022-10-09T12:56:51.447" v="1365" actId="2696"/>
        <pc:sldMkLst>
          <pc:docMk/>
          <pc:sldMk cId="1982121302" sldId="259"/>
        </pc:sldMkLst>
      </pc:sldChg>
      <pc:sldChg chg="modSp add mod">
        <pc:chgData name="Ian Coles | TRICS" userId="e39e6a2d-cb02-47f7-a2e2-d83a41b76ae8" providerId="ADAL" clId="{DE1A9F47-DA8F-4CF2-ACEF-116ACF2B95DF}" dt="2022-10-09T12:58:37.566" v="1659" actId="20577"/>
        <pc:sldMkLst>
          <pc:docMk/>
          <pc:sldMk cId="1815030309" sldId="260"/>
        </pc:sldMkLst>
        <pc:spChg chg="mod">
          <ac:chgData name="Ian Coles | TRICS" userId="e39e6a2d-cb02-47f7-a2e2-d83a41b76ae8" providerId="ADAL" clId="{DE1A9F47-DA8F-4CF2-ACEF-116ACF2B95DF}" dt="2022-10-09T12:57:11.511" v="1409" actId="20577"/>
          <ac:spMkLst>
            <pc:docMk/>
            <pc:sldMk cId="1815030309" sldId="260"/>
            <ac:spMk id="2" creationId="{00000000-0000-0000-0000-000000000000}"/>
          </ac:spMkLst>
        </pc:spChg>
        <pc:spChg chg="mod">
          <ac:chgData name="Ian Coles | TRICS" userId="e39e6a2d-cb02-47f7-a2e2-d83a41b76ae8" providerId="ADAL" clId="{DE1A9F47-DA8F-4CF2-ACEF-116ACF2B95DF}" dt="2022-10-09T12:58:37.566" v="1659" actId="20577"/>
          <ac:spMkLst>
            <pc:docMk/>
            <pc:sldMk cId="1815030309" sldId="260"/>
            <ac:spMk id="3" creationId="{00000000-0000-0000-0000-000000000000}"/>
          </ac:spMkLst>
        </pc:spChg>
      </pc:sldChg>
      <pc:sldChg chg="addSp modSp add mod">
        <pc:chgData name="Ian Coles | TRICS" userId="e39e6a2d-cb02-47f7-a2e2-d83a41b76ae8" providerId="ADAL" clId="{DE1A9F47-DA8F-4CF2-ACEF-116ACF2B95DF}" dt="2022-10-09T13:04:06.454" v="2128" actId="1076"/>
        <pc:sldMkLst>
          <pc:docMk/>
          <pc:sldMk cId="1620837959" sldId="261"/>
        </pc:sldMkLst>
        <pc:spChg chg="mod">
          <ac:chgData name="Ian Coles | TRICS" userId="e39e6a2d-cb02-47f7-a2e2-d83a41b76ae8" providerId="ADAL" clId="{DE1A9F47-DA8F-4CF2-ACEF-116ACF2B95DF}" dt="2022-10-09T12:59:05.112" v="1716" actId="20577"/>
          <ac:spMkLst>
            <pc:docMk/>
            <pc:sldMk cId="1620837959" sldId="261"/>
            <ac:spMk id="2" creationId="{00000000-0000-0000-0000-000000000000}"/>
          </ac:spMkLst>
        </pc:spChg>
        <pc:spChg chg="mod">
          <ac:chgData name="Ian Coles | TRICS" userId="e39e6a2d-cb02-47f7-a2e2-d83a41b76ae8" providerId="ADAL" clId="{DE1A9F47-DA8F-4CF2-ACEF-116ACF2B95DF}" dt="2022-10-09T13:02:02.670" v="2121" actId="27636"/>
          <ac:spMkLst>
            <pc:docMk/>
            <pc:sldMk cId="1620837959" sldId="261"/>
            <ac:spMk id="3" creationId="{00000000-0000-0000-0000-000000000000}"/>
          </ac:spMkLst>
        </pc:spChg>
        <pc:picChg chg="add mod">
          <ac:chgData name="Ian Coles | TRICS" userId="e39e6a2d-cb02-47f7-a2e2-d83a41b76ae8" providerId="ADAL" clId="{DE1A9F47-DA8F-4CF2-ACEF-116ACF2B95DF}" dt="2022-10-09T13:04:06.454" v="2128" actId="1076"/>
          <ac:picMkLst>
            <pc:docMk/>
            <pc:sldMk cId="1620837959" sldId="261"/>
            <ac:picMk id="6" creationId="{FF4395A6-62C3-EA91-C3C8-677F27E6D62E}"/>
          </ac:picMkLst>
        </pc:picChg>
      </pc:sldChg>
      <pc:sldChg chg="modSp add mod ord">
        <pc:chgData name="Ian Coles | TRICS" userId="e39e6a2d-cb02-47f7-a2e2-d83a41b76ae8" providerId="ADAL" clId="{DE1A9F47-DA8F-4CF2-ACEF-116ACF2B95DF}" dt="2022-10-09T13:12:47.262" v="2907" actId="14100"/>
        <pc:sldMkLst>
          <pc:docMk/>
          <pc:sldMk cId="2488123204" sldId="262"/>
        </pc:sldMkLst>
        <pc:spChg chg="mod">
          <ac:chgData name="Ian Coles | TRICS" userId="e39e6a2d-cb02-47f7-a2e2-d83a41b76ae8" providerId="ADAL" clId="{DE1A9F47-DA8F-4CF2-ACEF-116ACF2B95DF}" dt="2022-10-09T13:09:02.913" v="2249" actId="20577"/>
          <ac:spMkLst>
            <pc:docMk/>
            <pc:sldMk cId="2488123204" sldId="262"/>
            <ac:spMk id="2" creationId="{00000000-0000-0000-0000-000000000000}"/>
          </ac:spMkLst>
        </pc:spChg>
        <pc:spChg chg="mod">
          <ac:chgData name="Ian Coles | TRICS" userId="e39e6a2d-cb02-47f7-a2e2-d83a41b76ae8" providerId="ADAL" clId="{DE1A9F47-DA8F-4CF2-ACEF-116ACF2B95DF}" dt="2022-10-09T13:12:47.262" v="2907" actId="14100"/>
          <ac:spMkLst>
            <pc:docMk/>
            <pc:sldMk cId="2488123204" sldId="262"/>
            <ac:spMk id="3" creationId="{00000000-0000-0000-0000-000000000000}"/>
          </ac:spMkLst>
        </pc:spChg>
      </pc:sldChg>
      <pc:sldChg chg="del">
        <pc:chgData name="Ian Coles | TRICS" userId="e39e6a2d-cb02-47f7-a2e2-d83a41b76ae8" providerId="ADAL" clId="{DE1A9F47-DA8F-4CF2-ACEF-116ACF2B95DF}" dt="2022-10-09T12:38:49.685" v="0" actId="2696"/>
        <pc:sldMkLst>
          <pc:docMk/>
          <pc:sldMk cId="2909900560" sldId="262"/>
        </pc:sldMkLst>
      </pc:sldChg>
      <pc:sldChg chg="addSp delSp modSp add mod">
        <pc:chgData name="Ian Coles | TRICS" userId="e39e6a2d-cb02-47f7-a2e2-d83a41b76ae8" providerId="ADAL" clId="{DE1A9F47-DA8F-4CF2-ACEF-116ACF2B95DF}" dt="2022-10-09T13:14:48.446" v="2975" actId="1076"/>
        <pc:sldMkLst>
          <pc:docMk/>
          <pc:sldMk cId="725792684" sldId="263"/>
        </pc:sldMkLst>
        <pc:spChg chg="mod">
          <ac:chgData name="Ian Coles | TRICS" userId="e39e6a2d-cb02-47f7-a2e2-d83a41b76ae8" providerId="ADAL" clId="{DE1A9F47-DA8F-4CF2-ACEF-116ACF2B95DF}" dt="2022-10-09T13:13:24.457" v="2960" actId="20577"/>
          <ac:spMkLst>
            <pc:docMk/>
            <pc:sldMk cId="725792684" sldId="263"/>
            <ac:spMk id="2" creationId="{00000000-0000-0000-0000-000000000000}"/>
          </ac:spMkLst>
        </pc:spChg>
        <pc:spChg chg="del mod">
          <ac:chgData name="Ian Coles | TRICS" userId="e39e6a2d-cb02-47f7-a2e2-d83a41b76ae8" providerId="ADAL" clId="{DE1A9F47-DA8F-4CF2-ACEF-116ACF2B95DF}" dt="2022-10-09T13:13:36.780" v="2968" actId="478"/>
          <ac:spMkLst>
            <pc:docMk/>
            <pc:sldMk cId="725792684" sldId="263"/>
            <ac:spMk id="3" creationId="{00000000-0000-0000-0000-000000000000}"/>
          </ac:spMkLst>
        </pc:spChg>
        <pc:picChg chg="add mod">
          <ac:chgData name="Ian Coles | TRICS" userId="e39e6a2d-cb02-47f7-a2e2-d83a41b76ae8" providerId="ADAL" clId="{DE1A9F47-DA8F-4CF2-ACEF-116ACF2B95DF}" dt="2022-10-09T13:14:48.446" v="2975" actId="1076"/>
          <ac:picMkLst>
            <pc:docMk/>
            <pc:sldMk cId="725792684" sldId="263"/>
            <ac:picMk id="6" creationId="{82BDC0AE-CBDF-2939-F44D-403976DF034D}"/>
          </ac:picMkLst>
        </pc:picChg>
      </pc:sldChg>
      <pc:sldChg chg="modSp add mod ord">
        <pc:chgData name="Ian Coles | TRICS" userId="e39e6a2d-cb02-47f7-a2e2-d83a41b76ae8" providerId="ADAL" clId="{DE1A9F47-DA8F-4CF2-ACEF-116ACF2B95DF}" dt="2022-10-09T13:20:16.152" v="3406" actId="20577"/>
        <pc:sldMkLst>
          <pc:docMk/>
          <pc:sldMk cId="2347123535" sldId="264"/>
        </pc:sldMkLst>
        <pc:spChg chg="mod">
          <ac:chgData name="Ian Coles | TRICS" userId="e39e6a2d-cb02-47f7-a2e2-d83a41b76ae8" providerId="ADAL" clId="{DE1A9F47-DA8F-4CF2-ACEF-116ACF2B95DF}" dt="2022-10-09T13:17:25.099" v="3008" actId="20577"/>
          <ac:spMkLst>
            <pc:docMk/>
            <pc:sldMk cId="2347123535" sldId="264"/>
            <ac:spMk id="2" creationId="{00000000-0000-0000-0000-000000000000}"/>
          </ac:spMkLst>
        </pc:spChg>
        <pc:spChg chg="mod">
          <ac:chgData name="Ian Coles | TRICS" userId="e39e6a2d-cb02-47f7-a2e2-d83a41b76ae8" providerId="ADAL" clId="{DE1A9F47-DA8F-4CF2-ACEF-116ACF2B95DF}" dt="2022-10-09T13:20:16.152" v="3406" actId="20577"/>
          <ac:spMkLst>
            <pc:docMk/>
            <pc:sldMk cId="2347123535" sldId="264"/>
            <ac:spMk id="3" creationId="{00000000-0000-0000-0000-000000000000}"/>
          </ac:spMkLst>
        </pc:spChg>
      </pc:sldChg>
      <pc:sldChg chg="del">
        <pc:chgData name="Ian Coles | TRICS" userId="e39e6a2d-cb02-47f7-a2e2-d83a41b76ae8" providerId="ADAL" clId="{DE1A9F47-DA8F-4CF2-ACEF-116ACF2B95DF}" dt="2022-10-09T12:38:52.076" v="1" actId="2696"/>
        <pc:sldMkLst>
          <pc:docMk/>
          <pc:sldMk cId="3961123629" sldId="264"/>
        </pc:sldMkLst>
      </pc:sldChg>
      <pc:sldChg chg="addSp delSp modSp add mod">
        <pc:chgData name="Ian Coles | TRICS" userId="e39e6a2d-cb02-47f7-a2e2-d83a41b76ae8" providerId="ADAL" clId="{DE1A9F47-DA8F-4CF2-ACEF-116ACF2B95DF}" dt="2022-10-09T13:23:03.031" v="3472" actId="1076"/>
        <pc:sldMkLst>
          <pc:docMk/>
          <pc:sldMk cId="2330180649" sldId="265"/>
        </pc:sldMkLst>
        <pc:spChg chg="mod">
          <ac:chgData name="Ian Coles | TRICS" userId="e39e6a2d-cb02-47f7-a2e2-d83a41b76ae8" providerId="ADAL" clId="{DE1A9F47-DA8F-4CF2-ACEF-116ACF2B95DF}" dt="2022-10-09T13:21:30.401" v="3464" actId="20577"/>
          <ac:spMkLst>
            <pc:docMk/>
            <pc:sldMk cId="2330180649" sldId="265"/>
            <ac:spMk id="2" creationId="{00000000-0000-0000-0000-000000000000}"/>
          </ac:spMkLst>
        </pc:spChg>
        <pc:spChg chg="del mod">
          <ac:chgData name="Ian Coles | TRICS" userId="e39e6a2d-cb02-47f7-a2e2-d83a41b76ae8" providerId="ADAL" clId="{DE1A9F47-DA8F-4CF2-ACEF-116ACF2B95DF}" dt="2022-10-09T13:21:39.144" v="3466" actId="478"/>
          <ac:spMkLst>
            <pc:docMk/>
            <pc:sldMk cId="2330180649" sldId="265"/>
            <ac:spMk id="3" creationId="{00000000-0000-0000-0000-000000000000}"/>
          </ac:spMkLst>
        </pc:spChg>
        <pc:spChg chg="add del mod">
          <ac:chgData name="Ian Coles | TRICS" userId="e39e6a2d-cb02-47f7-a2e2-d83a41b76ae8" providerId="ADAL" clId="{DE1A9F47-DA8F-4CF2-ACEF-116ACF2B95DF}" dt="2022-10-09T13:21:43.862" v="3468" actId="478"/>
          <ac:spMkLst>
            <pc:docMk/>
            <pc:sldMk cId="2330180649" sldId="265"/>
            <ac:spMk id="6" creationId="{768293EB-27D1-B39E-E142-6C2CD97614E4}"/>
          </ac:spMkLst>
        </pc:spChg>
        <pc:picChg chg="add mod">
          <ac:chgData name="Ian Coles | TRICS" userId="e39e6a2d-cb02-47f7-a2e2-d83a41b76ae8" providerId="ADAL" clId="{DE1A9F47-DA8F-4CF2-ACEF-116ACF2B95DF}" dt="2022-10-09T13:23:03.031" v="3472" actId="1076"/>
          <ac:picMkLst>
            <pc:docMk/>
            <pc:sldMk cId="2330180649" sldId="265"/>
            <ac:picMk id="8" creationId="{5D76A385-CA35-6469-F42B-19244F30347F}"/>
          </ac:picMkLst>
        </pc:picChg>
      </pc:sldChg>
      <pc:sldChg chg="del">
        <pc:chgData name="Ian Coles | TRICS" userId="e39e6a2d-cb02-47f7-a2e2-d83a41b76ae8" providerId="ADAL" clId="{DE1A9F47-DA8F-4CF2-ACEF-116ACF2B95DF}" dt="2022-10-09T12:38:57.936" v="2" actId="2696"/>
        <pc:sldMkLst>
          <pc:docMk/>
          <pc:sldMk cId="1130299818" sldId="266"/>
        </pc:sldMkLst>
      </pc:sldChg>
      <pc:sldChg chg="addSp delSp modSp add mod">
        <pc:chgData name="Ian Coles | TRICS" userId="e39e6a2d-cb02-47f7-a2e2-d83a41b76ae8" providerId="ADAL" clId="{DE1A9F47-DA8F-4CF2-ACEF-116ACF2B95DF}" dt="2022-10-09T13:24:27.735" v="3494" actId="1076"/>
        <pc:sldMkLst>
          <pc:docMk/>
          <pc:sldMk cId="2948998620" sldId="266"/>
        </pc:sldMkLst>
        <pc:spChg chg="mod">
          <ac:chgData name="Ian Coles | TRICS" userId="e39e6a2d-cb02-47f7-a2e2-d83a41b76ae8" providerId="ADAL" clId="{DE1A9F47-DA8F-4CF2-ACEF-116ACF2B95DF}" dt="2022-10-09T13:23:33.770" v="3487" actId="20577"/>
          <ac:spMkLst>
            <pc:docMk/>
            <pc:sldMk cId="2948998620" sldId="266"/>
            <ac:spMk id="2" creationId="{00000000-0000-0000-0000-000000000000}"/>
          </ac:spMkLst>
        </pc:spChg>
        <pc:picChg chg="add mod">
          <ac:chgData name="Ian Coles | TRICS" userId="e39e6a2d-cb02-47f7-a2e2-d83a41b76ae8" providerId="ADAL" clId="{DE1A9F47-DA8F-4CF2-ACEF-116ACF2B95DF}" dt="2022-10-09T13:24:27.735" v="3494" actId="1076"/>
          <ac:picMkLst>
            <pc:docMk/>
            <pc:sldMk cId="2948998620" sldId="266"/>
            <ac:picMk id="5" creationId="{C13CAA40-BA66-4AE3-A45A-6E536781DA3C}"/>
          </ac:picMkLst>
        </pc:picChg>
        <pc:picChg chg="del">
          <ac:chgData name="Ian Coles | TRICS" userId="e39e6a2d-cb02-47f7-a2e2-d83a41b76ae8" providerId="ADAL" clId="{DE1A9F47-DA8F-4CF2-ACEF-116ACF2B95DF}" dt="2022-10-09T13:23:35.626" v="3488" actId="478"/>
          <ac:picMkLst>
            <pc:docMk/>
            <pc:sldMk cId="2948998620" sldId="266"/>
            <ac:picMk id="8" creationId="{5D76A385-CA35-6469-F42B-19244F30347F}"/>
          </ac:picMkLst>
        </pc:picChg>
      </pc:sldChg>
      <pc:sldChg chg="del">
        <pc:chgData name="Ian Coles | TRICS" userId="e39e6a2d-cb02-47f7-a2e2-d83a41b76ae8" providerId="ADAL" clId="{DE1A9F47-DA8F-4CF2-ACEF-116ACF2B95DF}" dt="2022-10-09T12:38:59.711" v="3" actId="2696"/>
        <pc:sldMkLst>
          <pc:docMk/>
          <pc:sldMk cId="101217969" sldId="267"/>
        </pc:sldMkLst>
      </pc:sldChg>
      <pc:sldChg chg="addSp delSp modSp add mod">
        <pc:chgData name="Ian Coles | TRICS" userId="e39e6a2d-cb02-47f7-a2e2-d83a41b76ae8" providerId="ADAL" clId="{DE1A9F47-DA8F-4CF2-ACEF-116ACF2B95DF}" dt="2022-10-09T13:26:21.095" v="3525" actId="1076"/>
        <pc:sldMkLst>
          <pc:docMk/>
          <pc:sldMk cId="3330186477" sldId="267"/>
        </pc:sldMkLst>
        <pc:spChg chg="mod">
          <ac:chgData name="Ian Coles | TRICS" userId="e39e6a2d-cb02-47f7-a2e2-d83a41b76ae8" providerId="ADAL" clId="{DE1A9F47-DA8F-4CF2-ACEF-116ACF2B95DF}" dt="2022-10-09T13:25:22.603" v="3519" actId="20577"/>
          <ac:spMkLst>
            <pc:docMk/>
            <pc:sldMk cId="3330186477" sldId="267"/>
            <ac:spMk id="2" creationId="{00000000-0000-0000-0000-000000000000}"/>
          </ac:spMkLst>
        </pc:spChg>
        <pc:picChg chg="del">
          <ac:chgData name="Ian Coles | TRICS" userId="e39e6a2d-cb02-47f7-a2e2-d83a41b76ae8" providerId="ADAL" clId="{DE1A9F47-DA8F-4CF2-ACEF-116ACF2B95DF}" dt="2022-10-09T13:25:13.602" v="3496" actId="478"/>
          <ac:picMkLst>
            <pc:docMk/>
            <pc:sldMk cId="3330186477" sldId="267"/>
            <ac:picMk id="5" creationId="{C13CAA40-BA66-4AE3-A45A-6E536781DA3C}"/>
          </ac:picMkLst>
        </pc:picChg>
        <pc:picChg chg="add mod">
          <ac:chgData name="Ian Coles | TRICS" userId="e39e6a2d-cb02-47f7-a2e2-d83a41b76ae8" providerId="ADAL" clId="{DE1A9F47-DA8F-4CF2-ACEF-116ACF2B95DF}" dt="2022-10-09T13:26:21.095" v="3525" actId="1076"/>
          <ac:picMkLst>
            <pc:docMk/>
            <pc:sldMk cId="3330186477" sldId="267"/>
            <ac:picMk id="6" creationId="{6A116C54-A6CE-595B-1C02-484AC8D5FCA4}"/>
          </ac:picMkLst>
        </pc:picChg>
      </pc:sldChg>
      <pc:sldChg chg="addSp delSp modSp add mod">
        <pc:chgData name="Ian Coles | TRICS" userId="e39e6a2d-cb02-47f7-a2e2-d83a41b76ae8" providerId="ADAL" clId="{DE1A9F47-DA8F-4CF2-ACEF-116ACF2B95DF}" dt="2022-10-09T13:28:00.319" v="3548" actId="1076"/>
        <pc:sldMkLst>
          <pc:docMk/>
          <pc:sldMk cId="2847827990" sldId="268"/>
        </pc:sldMkLst>
        <pc:spChg chg="mod">
          <ac:chgData name="Ian Coles | TRICS" userId="e39e6a2d-cb02-47f7-a2e2-d83a41b76ae8" providerId="ADAL" clId="{DE1A9F47-DA8F-4CF2-ACEF-116ACF2B95DF}" dt="2022-10-09T13:26:49.496" v="3541" actId="20577"/>
          <ac:spMkLst>
            <pc:docMk/>
            <pc:sldMk cId="2847827990" sldId="268"/>
            <ac:spMk id="2" creationId="{00000000-0000-0000-0000-000000000000}"/>
          </ac:spMkLst>
        </pc:spChg>
        <pc:picChg chg="add mod">
          <ac:chgData name="Ian Coles | TRICS" userId="e39e6a2d-cb02-47f7-a2e2-d83a41b76ae8" providerId="ADAL" clId="{DE1A9F47-DA8F-4CF2-ACEF-116ACF2B95DF}" dt="2022-10-09T13:28:00.319" v="3548" actId="1076"/>
          <ac:picMkLst>
            <pc:docMk/>
            <pc:sldMk cId="2847827990" sldId="268"/>
            <ac:picMk id="5" creationId="{9044895E-A82D-CEDD-D83D-ED8177F19209}"/>
          </ac:picMkLst>
        </pc:picChg>
        <pc:picChg chg="del">
          <ac:chgData name="Ian Coles | TRICS" userId="e39e6a2d-cb02-47f7-a2e2-d83a41b76ae8" providerId="ADAL" clId="{DE1A9F47-DA8F-4CF2-ACEF-116ACF2B95DF}" dt="2022-10-09T13:26:52.651" v="3542" actId="478"/>
          <ac:picMkLst>
            <pc:docMk/>
            <pc:sldMk cId="2847827990" sldId="268"/>
            <ac:picMk id="6" creationId="{6A116C54-A6CE-595B-1C02-484AC8D5FCA4}"/>
          </ac:picMkLst>
        </pc:picChg>
      </pc:sldChg>
      <pc:sldChg chg="del">
        <pc:chgData name="Ian Coles | TRICS" userId="e39e6a2d-cb02-47f7-a2e2-d83a41b76ae8" providerId="ADAL" clId="{DE1A9F47-DA8F-4CF2-ACEF-116ACF2B95DF}" dt="2022-10-09T12:39:01.326" v="4" actId="2696"/>
        <pc:sldMkLst>
          <pc:docMk/>
          <pc:sldMk cId="2490147371" sldId="269"/>
        </pc:sldMkLst>
      </pc:sldChg>
      <pc:sldChg chg="modSp add mod ord">
        <pc:chgData name="Ian Coles | TRICS" userId="e39e6a2d-cb02-47f7-a2e2-d83a41b76ae8" providerId="ADAL" clId="{DE1A9F47-DA8F-4CF2-ACEF-116ACF2B95DF}" dt="2022-10-09T13:51:16.289" v="5303" actId="20577"/>
        <pc:sldMkLst>
          <pc:docMk/>
          <pc:sldMk cId="4050871314" sldId="269"/>
        </pc:sldMkLst>
        <pc:spChg chg="mod">
          <ac:chgData name="Ian Coles | TRICS" userId="e39e6a2d-cb02-47f7-a2e2-d83a41b76ae8" providerId="ADAL" clId="{DE1A9F47-DA8F-4CF2-ACEF-116ACF2B95DF}" dt="2022-10-09T13:51:16.289" v="5303" actId="20577"/>
          <ac:spMkLst>
            <pc:docMk/>
            <pc:sldMk cId="4050871314" sldId="269"/>
            <ac:spMk id="2" creationId="{00000000-0000-0000-0000-000000000000}"/>
          </ac:spMkLst>
        </pc:spChg>
        <pc:spChg chg="mod">
          <ac:chgData name="Ian Coles | TRICS" userId="e39e6a2d-cb02-47f7-a2e2-d83a41b76ae8" providerId="ADAL" clId="{DE1A9F47-DA8F-4CF2-ACEF-116ACF2B95DF}" dt="2022-10-09T13:36:44.291" v="4273" actId="20577"/>
          <ac:spMkLst>
            <pc:docMk/>
            <pc:sldMk cId="4050871314" sldId="269"/>
            <ac:spMk id="3" creationId="{00000000-0000-0000-0000-000000000000}"/>
          </ac:spMkLst>
        </pc:spChg>
      </pc:sldChg>
      <pc:sldChg chg="modSp add mod">
        <pc:chgData name="Ian Coles | TRICS" userId="e39e6a2d-cb02-47f7-a2e2-d83a41b76ae8" providerId="ADAL" clId="{DE1A9F47-DA8F-4CF2-ACEF-116ACF2B95DF}" dt="2022-10-09T13:51:28.329" v="5314" actId="20577"/>
        <pc:sldMkLst>
          <pc:docMk/>
          <pc:sldMk cId="424632336" sldId="270"/>
        </pc:sldMkLst>
        <pc:spChg chg="mod">
          <ac:chgData name="Ian Coles | TRICS" userId="e39e6a2d-cb02-47f7-a2e2-d83a41b76ae8" providerId="ADAL" clId="{DE1A9F47-DA8F-4CF2-ACEF-116ACF2B95DF}" dt="2022-10-09T13:51:28.329" v="5314" actId="20577"/>
          <ac:spMkLst>
            <pc:docMk/>
            <pc:sldMk cId="424632336" sldId="270"/>
            <ac:spMk id="2" creationId="{00000000-0000-0000-0000-000000000000}"/>
          </ac:spMkLst>
        </pc:spChg>
        <pc:spChg chg="mod">
          <ac:chgData name="Ian Coles | TRICS" userId="e39e6a2d-cb02-47f7-a2e2-d83a41b76ae8" providerId="ADAL" clId="{DE1A9F47-DA8F-4CF2-ACEF-116ACF2B95DF}" dt="2022-10-09T13:42:30.672" v="4806" actId="20577"/>
          <ac:spMkLst>
            <pc:docMk/>
            <pc:sldMk cId="424632336" sldId="270"/>
            <ac:spMk id="3" creationId="{00000000-0000-0000-0000-000000000000}"/>
          </ac:spMkLst>
        </pc:spChg>
      </pc:sldChg>
      <pc:sldChg chg="del">
        <pc:chgData name="Ian Coles | TRICS" userId="e39e6a2d-cb02-47f7-a2e2-d83a41b76ae8" providerId="ADAL" clId="{DE1A9F47-DA8F-4CF2-ACEF-116ACF2B95DF}" dt="2022-10-09T12:39:02.987" v="5" actId="2696"/>
        <pc:sldMkLst>
          <pc:docMk/>
          <pc:sldMk cId="1738829822" sldId="270"/>
        </pc:sldMkLst>
      </pc:sldChg>
      <pc:sldChg chg="modSp add del mod">
        <pc:chgData name="Ian Coles | TRICS" userId="e39e6a2d-cb02-47f7-a2e2-d83a41b76ae8" providerId="ADAL" clId="{DE1A9F47-DA8F-4CF2-ACEF-116ACF2B95DF}" dt="2022-10-09T13:43:28.237" v="4869" actId="2696"/>
        <pc:sldMkLst>
          <pc:docMk/>
          <pc:sldMk cId="385146644" sldId="271"/>
        </pc:sldMkLst>
        <pc:spChg chg="mod">
          <ac:chgData name="Ian Coles | TRICS" userId="e39e6a2d-cb02-47f7-a2e2-d83a41b76ae8" providerId="ADAL" clId="{DE1A9F47-DA8F-4CF2-ACEF-116ACF2B95DF}" dt="2022-10-09T13:43:02.446" v="4867" actId="20577"/>
          <ac:spMkLst>
            <pc:docMk/>
            <pc:sldMk cId="385146644" sldId="271"/>
            <ac:spMk id="3" creationId="{00000000-0000-0000-0000-000000000000}"/>
          </ac:spMkLst>
        </pc:spChg>
      </pc:sldChg>
      <pc:sldChg chg="del">
        <pc:chgData name="Ian Coles | TRICS" userId="e39e6a2d-cb02-47f7-a2e2-d83a41b76ae8" providerId="ADAL" clId="{DE1A9F47-DA8F-4CF2-ACEF-116ACF2B95DF}" dt="2022-10-09T12:39:07.322" v="7" actId="2696"/>
        <pc:sldMkLst>
          <pc:docMk/>
          <pc:sldMk cId="2206515317" sldId="272"/>
        </pc:sldMkLst>
      </pc:sldChg>
      <pc:sldChg chg="modSp add mod ord">
        <pc:chgData name="Ian Coles | TRICS" userId="e39e6a2d-cb02-47f7-a2e2-d83a41b76ae8" providerId="ADAL" clId="{DE1A9F47-DA8F-4CF2-ACEF-116ACF2B95DF}" dt="2022-10-09T13:51:36.033" v="5323" actId="20577"/>
        <pc:sldMkLst>
          <pc:docMk/>
          <pc:sldMk cId="3257772764" sldId="272"/>
        </pc:sldMkLst>
        <pc:spChg chg="mod">
          <ac:chgData name="Ian Coles | TRICS" userId="e39e6a2d-cb02-47f7-a2e2-d83a41b76ae8" providerId="ADAL" clId="{DE1A9F47-DA8F-4CF2-ACEF-116ACF2B95DF}" dt="2022-10-09T13:51:36.033" v="5323" actId="20577"/>
          <ac:spMkLst>
            <pc:docMk/>
            <pc:sldMk cId="3257772764" sldId="272"/>
            <ac:spMk id="2" creationId="{00000000-0000-0000-0000-000000000000}"/>
          </ac:spMkLst>
        </pc:spChg>
        <pc:spChg chg="mod">
          <ac:chgData name="Ian Coles | TRICS" userId="e39e6a2d-cb02-47f7-a2e2-d83a41b76ae8" providerId="ADAL" clId="{DE1A9F47-DA8F-4CF2-ACEF-116ACF2B95DF}" dt="2022-10-09T13:47:32.450" v="4963" actId="20577"/>
          <ac:spMkLst>
            <pc:docMk/>
            <pc:sldMk cId="3257772764" sldId="272"/>
            <ac:spMk id="3" creationId="{00000000-0000-0000-0000-000000000000}"/>
          </ac:spMkLst>
        </pc:spChg>
      </pc:sldChg>
      <pc:sldChg chg="del">
        <pc:chgData name="Ian Coles | TRICS" userId="e39e6a2d-cb02-47f7-a2e2-d83a41b76ae8" providerId="ADAL" clId="{DE1A9F47-DA8F-4CF2-ACEF-116ACF2B95DF}" dt="2022-10-09T12:39:09.279" v="8" actId="2696"/>
        <pc:sldMkLst>
          <pc:docMk/>
          <pc:sldMk cId="1720156271" sldId="273"/>
        </pc:sldMkLst>
      </pc:sldChg>
      <pc:sldChg chg="modSp add mod">
        <pc:chgData name="Ian Coles | TRICS" userId="e39e6a2d-cb02-47f7-a2e2-d83a41b76ae8" providerId="ADAL" clId="{DE1A9F47-DA8F-4CF2-ACEF-116ACF2B95DF}" dt="2022-10-09T13:54:17.037" v="5480" actId="20577"/>
        <pc:sldMkLst>
          <pc:docMk/>
          <pc:sldMk cId="4042836807" sldId="273"/>
        </pc:sldMkLst>
        <pc:spChg chg="mod">
          <ac:chgData name="Ian Coles | TRICS" userId="e39e6a2d-cb02-47f7-a2e2-d83a41b76ae8" providerId="ADAL" clId="{DE1A9F47-DA8F-4CF2-ACEF-116ACF2B95DF}" dt="2022-10-09T13:51:42.856" v="5332" actId="20577"/>
          <ac:spMkLst>
            <pc:docMk/>
            <pc:sldMk cId="4042836807" sldId="273"/>
            <ac:spMk id="2" creationId="{00000000-0000-0000-0000-000000000000}"/>
          </ac:spMkLst>
        </pc:spChg>
        <pc:spChg chg="mod">
          <ac:chgData name="Ian Coles | TRICS" userId="e39e6a2d-cb02-47f7-a2e2-d83a41b76ae8" providerId="ADAL" clId="{DE1A9F47-DA8F-4CF2-ACEF-116ACF2B95DF}" dt="2022-10-09T13:54:17.037" v="5480" actId="20577"/>
          <ac:spMkLst>
            <pc:docMk/>
            <pc:sldMk cId="4042836807" sldId="273"/>
            <ac:spMk id="3" creationId="{00000000-0000-0000-0000-000000000000}"/>
          </ac:spMkLst>
        </pc:spChg>
      </pc:sldChg>
      <pc:sldChg chg="modSp add mod">
        <pc:chgData name="Ian Coles | TRICS" userId="e39e6a2d-cb02-47f7-a2e2-d83a41b76ae8" providerId="ADAL" clId="{DE1A9F47-DA8F-4CF2-ACEF-116ACF2B95DF}" dt="2022-10-10T12:58:45.860" v="6228" actId="20577"/>
        <pc:sldMkLst>
          <pc:docMk/>
          <pc:sldMk cId="106081191" sldId="274"/>
        </pc:sldMkLst>
        <pc:spChg chg="mod">
          <ac:chgData name="Ian Coles | TRICS" userId="e39e6a2d-cb02-47f7-a2e2-d83a41b76ae8" providerId="ADAL" clId="{DE1A9F47-DA8F-4CF2-ACEF-116ACF2B95DF}" dt="2022-10-09T13:55:20.508" v="5561" actId="20577"/>
          <ac:spMkLst>
            <pc:docMk/>
            <pc:sldMk cId="106081191" sldId="274"/>
            <ac:spMk id="2" creationId="{00000000-0000-0000-0000-000000000000}"/>
          </ac:spMkLst>
        </pc:spChg>
        <pc:spChg chg="mod">
          <ac:chgData name="Ian Coles | TRICS" userId="e39e6a2d-cb02-47f7-a2e2-d83a41b76ae8" providerId="ADAL" clId="{DE1A9F47-DA8F-4CF2-ACEF-116ACF2B95DF}" dt="2022-10-10T12:58:45.860" v="6228" actId="20577"/>
          <ac:spMkLst>
            <pc:docMk/>
            <pc:sldMk cId="106081191" sldId="274"/>
            <ac:spMk id="3" creationId="{00000000-0000-0000-0000-000000000000}"/>
          </ac:spMkLst>
        </pc:spChg>
      </pc:sldChg>
      <pc:sldChg chg="del">
        <pc:chgData name="Ian Coles | TRICS" userId="e39e6a2d-cb02-47f7-a2e2-d83a41b76ae8" providerId="ADAL" clId="{DE1A9F47-DA8F-4CF2-ACEF-116ACF2B95DF}" dt="2022-10-09T12:39:11.257" v="9" actId="2696"/>
        <pc:sldMkLst>
          <pc:docMk/>
          <pc:sldMk cId="3624548935" sldId="274"/>
        </pc:sldMkLst>
      </pc:sldChg>
      <pc:sldChg chg="addSp delSp modSp new mod">
        <pc:chgData name="Ian Coles | TRICS" userId="e39e6a2d-cb02-47f7-a2e2-d83a41b76ae8" providerId="ADAL" clId="{DE1A9F47-DA8F-4CF2-ACEF-116ACF2B95DF}" dt="2022-10-10T12:46:23.379" v="5795" actId="14100"/>
        <pc:sldMkLst>
          <pc:docMk/>
          <pc:sldMk cId="1780781634" sldId="275"/>
        </pc:sldMkLst>
        <pc:spChg chg="mod">
          <ac:chgData name="Ian Coles | TRICS" userId="e39e6a2d-cb02-47f7-a2e2-d83a41b76ae8" providerId="ADAL" clId="{DE1A9F47-DA8F-4CF2-ACEF-116ACF2B95DF}" dt="2022-10-10T12:44:44.678" v="5785" actId="20577"/>
          <ac:spMkLst>
            <pc:docMk/>
            <pc:sldMk cId="1780781634" sldId="275"/>
            <ac:spMk id="2" creationId="{21F7AC47-6412-471E-DCAD-12EA44641CF4}"/>
          </ac:spMkLst>
        </pc:spChg>
        <pc:spChg chg="del mod">
          <ac:chgData name="Ian Coles | TRICS" userId="e39e6a2d-cb02-47f7-a2e2-d83a41b76ae8" providerId="ADAL" clId="{DE1A9F47-DA8F-4CF2-ACEF-116ACF2B95DF}" dt="2022-10-10T12:45:56.823" v="5790" actId="478"/>
          <ac:spMkLst>
            <pc:docMk/>
            <pc:sldMk cId="1780781634" sldId="275"/>
            <ac:spMk id="3" creationId="{B5BB516B-DC45-F9C4-DAB4-C5E33D3D182C}"/>
          </ac:spMkLst>
        </pc:spChg>
        <pc:picChg chg="add mod">
          <ac:chgData name="Ian Coles | TRICS" userId="e39e6a2d-cb02-47f7-a2e2-d83a41b76ae8" providerId="ADAL" clId="{DE1A9F47-DA8F-4CF2-ACEF-116ACF2B95DF}" dt="2022-10-10T12:45:14.587" v="5788" actId="1076"/>
          <ac:picMkLst>
            <pc:docMk/>
            <pc:sldMk cId="1780781634" sldId="275"/>
            <ac:picMk id="4" creationId="{546B7197-7F49-8C63-74AB-0387A79B1390}"/>
          </ac:picMkLst>
        </pc:picChg>
        <pc:picChg chg="add mod">
          <ac:chgData name="Ian Coles | TRICS" userId="e39e6a2d-cb02-47f7-a2e2-d83a41b76ae8" providerId="ADAL" clId="{DE1A9F47-DA8F-4CF2-ACEF-116ACF2B95DF}" dt="2022-10-10T12:46:23.379" v="5795" actId="14100"/>
          <ac:picMkLst>
            <pc:docMk/>
            <pc:sldMk cId="1780781634" sldId="275"/>
            <ac:picMk id="6" creationId="{16F6CB1A-2A92-83EA-C0C9-8F8549C751A8}"/>
          </ac:picMkLst>
        </pc:picChg>
      </pc:sldChg>
      <pc:sldChg chg="del">
        <pc:chgData name="Ian Coles | TRICS" userId="e39e6a2d-cb02-47f7-a2e2-d83a41b76ae8" providerId="ADAL" clId="{DE1A9F47-DA8F-4CF2-ACEF-116ACF2B95DF}" dt="2022-10-09T12:39:14.848" v="10" actId="2696"/>
        <pc:sldMkLst>
          <pc:docMk/>
          <pc:sldMk cId="3381632565" sldId="275"/>
        </pc:sldMkLst>
      </pc:sldChg>
      <pc:sldChg chg="addSp delSp modSp new mod">
        <pc:chgData name="Ian Coles | TRICS" userId="e39e6a2d-cb02-47f7-a2e2-d83a41b76ae8" providerId="ADAL" clId="{DE1A9F47-DA8F-4CF2-ACEF-116ACF2B95DF}" dt="2022-10-10T12:42:17.611" v="5709" actId="1076"/>
        <pc:sldMkLst>
          <pc:docMk/>
          <pc:sldMk cId="247013923" sldId="276"/>
        </pc:sldMkLst>
        <pc:spChg chg="mod">
          <ac:chgData name="Ian Coles | TRICS" userId="e39e6a2d-cb02-47f7-a2e2-d83a41b76ae8" providerId="ADAL" clId="{DE1A9F47-DA8F-4CF2-ACEF-116ACF2B95DF}" dt="2022-10-10T12:41:08.373" v="5702" actId="20577"/>
          <ac:spMkLst>
            <pc:docMk/>
            <pc:sldMk cId="247013923" sldId="276"/>
            <ac:spMk id="2" creationId="{D5E12408-6F96-C958-45AD-3E050BCA1B2D}"/>
          </ac:spMkLst>
        </pc:spChg>
        <pc:spChg chg="del mod">
          <ac:chgData name="Ian Coles | TRICS" userId="e39e6a2d-cb02-47f7-a2e2-d83a41b76ae8" providerId="ADAL" clId="{DE1A9F47-DA8F-4CF2-ACEF-116ACF2B95DF}" dt="2022-10-10T12:41:55.506" v="5704" actId="478"/>
          <ac:spMkLst>
            <pc:docMk/>
            <pc:sldMk cId="247013923" sldId="276"/>
            <ac:spMk id="3" creationId="{E9BEA1C7-6074-2596-8E4B-4F2CD848836F}"/>
          </ac:spMkLst>
        </pc:spChg>
        <pc:picChg chg="add mod">
          <ac:chgData name="Ian Coles | TRICS" userId="e39e6a2d-cb02-47f7-a2e2-d83a41b76ae8" providerId="ADAL" clId="{DE1A9F47-DA8F-4CF2-ACEF-116ACF2B95DF}" dt="2022-10-10T12:40:36.834" v="5632" actId="1076"/>
          <ac:picMkLst>
            <pc:docMk/>
            <pc:sldMk cId="247013923" sldId="276"/>
            <ac:picMk id="4" creationId="{CB87B9F5-0877-4C2C-7FE5-5713CAF39CC2}"/>
          </ac:picMkLst>
        </pc:picChg>
        <pc:picChg chg="add mod">
          <ac:chgData name="Ian Coles | TRICS" userId="e39e6a2d-cb02-47f7-a2e2-d83a41b76ae8" providerId="ADAL" clId="{DE1A9F47-DA8F-4CF2-ACEF-116ACF2B95DF}" dt="2022-10-10T12:42:17.611" v="5709" actId="1076"/>
          <ac:picMkLst>
            <pc:docMk/>
            <pc:sldMk cId="247013923" sldId="276"/>
            <ac:picMk id="6" creationId="{CC28521B-DF84-67B4-2006-612BBA9DA20E}"/>
          </ac:picMkLst>
        </pc:picChg>
      </pc:sldChg>
      <pc:sldChg chg="del">
        <pc:chgData name="Ian Coles | TRICS" userId="e39e6a2d-cb02-47f7-a2e2-d83a41b76ae8" providerId="ADAL" clId="{DE1A9F47-DA8F-4CF2-ACEF-116ACF2B95DF}" dt="2022-10-09T12:39:16.575" v="11" actId="2696"/>
        <pc:sldMkLst>
          <pc:docMk/>
          <pc:sldMk cId="3210456245" sldId="276"/>
        </pc:sldMkLst>
      </pc:sldChg>
      <pc:sldChg chg="addSp delSp modSp add mod ord">
        <pc:chgData name="Ian Coles | TRICS" userId="e39e6a2d-cb02-47f7-a2e2-d83a41b76ae8" providerId="ADAL" clId="{DE1A9F47-DA8F-4CF2-ACEF-116ACF2B95DF}" dt="2022-10-10T12:43:57.667" v="5732" actId="1076"/>
        <pc:sldMkLst>
          <pc:docMk/>
          <pc:sldMk cId="459005279" sldId="277"/>
        </pc:sldMkLst>
        <pc:spChg chg="mod">
          <ac:chgData name="Ian Coles | TRICS" userId="e39e6a2d-cb02-47f7-a2e2-d83a41b76ae8" providerId="ADAL" clId="{DE1A9F47-DA8F-4CF2-ACEF-116ACF2B95DF}" dt="2022-10-10T12:42:45.211" v="5726" actId="20577"/>
          <ac:spMkLst>
            <pc:docMk/>
            <pc:sldMk cId="459005279" sldId="277"/>
            <ac:spMk id="2" creationId="{D5E12408-6F96-C958-45AD-3E050BCA1B2D}"/>
          </ac:spMkLst>
        </pc:spChg>
        <pc:picChg chg="add mod">
          <ac:chgData name="Ian Coles | TRICS" userId="e39e6a2d-cb02-47f7-a2e2-d83a41b76ae8" providerId="ADAL" clId="{DE1A9F47-DA8F-4CF2-ACEF-116ACF2B95DF}" dt="2022-10-10T12:43:57.667" v="5732" actId="1076"/>
          <ac:picMkLst>
            <pc:docMk/>
            <pc:sldMk cId="459005279" sldId="277"/>
            <ac:picMk id="5" creationId="{E5673C8F-ADC2-7488-9734-E7D72F7053AD}"/>
          </ac:picMkLst>
        </pc:picChg>
        <pc:picChg chg="del">
          <ac:chgData name="Ian Coles | TRICS" userId="e39e6a2d-cb02-47f7-a2e2-d83a41b76ae8" providerId="ADAL" clId="{DE1A9F47-DA8F-4CF2-ACEF-116ACF2B95DF}" dt="2022-10-10T12:42:48.678" v="5727" actId="478"/>
          <ac:picMkLst>
            <pc:docMk/>
            <pc:sldMk cId="459005279" sldId="277"/>
            <ac:picMk id="6" creationId="{CC28521B-DF84-67B4-2006-612BBA9DA20E}"/>
          </ac:picMkLst>
        </pc:picChg>
      </pc:sldChg>
      <pc:sldChg chg="del">
        <pc:chgData name="Ian Coles | TRICS" userId="e39e6a2d-cb02-47f7-a2e2-d83a41b76ae8" providerId="ADAL" clId="{DE1A9F47-DA8F-4CF2-ACEF-116ACF2B95DF}" dt="2022-10-09T12:39:20.840" v="13" actId="2696"/>
        <pc:sldMkLst>
          <pc:docMk/>
          <pc:sldMk cId="1752726021" sldId="277"/>
        </pc:sldMkLst>
      </pc:sldChg>
      <pc:sldChg chg="modSp add mod">
        <pc:chgData name="Ian Coles | TRICS" userId="e39e6a2d-cb02-47f7-a2e2-d83a41b76ae8" providerId="ADAL" clId="{DE1A9F47-DA8F-4CF2-ACEF-116ACF2B95DF}" dt="2022-10-10T13:01:34.739" v="6526" actId="20577"/>
        <pc:sldMkLst>
          <pc:docMk/>
          <pc:sldMk cId="1251877820" sldId="278"/>
        </pc:sldMkLst>
        <pc:spChg chg="mod">
          <ac:chgData name="Ian Coles | TRICS" userId="e39e6a2d-cb02-47f7-a2e2-d83a41b76ae8" providerId="ADAL" clId="{DE1A9F47-DA8F-4CF2-ACEF-116ACF2B95DF}" dt="2022-10-10T13:01:34.739" v="6526" actId="20577"/>
          <ac:spMkLst>
            <pc:docMk/>
            <pc:sldMk cId="1251877820" sldId="278"/>
            <ac:spMk id="3" creationId="{00000000-0000-0000-0000-000000000000}"/>
          </ac:spMkLst>
        </pc:spChg>
      </pc:sldChg>
      <pc:sldChg chg="del">
        <pc:chgData name="Ian Coles | TRICS" userId="e39e6a2d-cb02-47f7-a2e2-d83a41b76ae8" providerId="ADAL" clId="{DE1A9F47-DA8F-4CF2-ACEF-116ACF2B95DF}" dt="2022-10-09T12:39:18.581" v="12" actId="2696"/>
        <pc:sldMkLst>
          <pc:docMk/>
          <pc:sldMk cId="3950262327" sldId="278"/>
        </pc:sldMkLst>
      </pc:sldChg>
      <pc:sldChg chg="del">
        <pc:chgData name="Ian Coles | TRICS" userId="e39e6a2d-cb02-47f7-a2e2-d83a41b76ae8" providerId="ADAL" clId="{DE1A9F47-DA8F-4CF2-ACEF-116ACF2B95DF}" dt="2022-10-09T12:39:22.726" v="14" actId="2696"/>
        <pc:sldMkLst>
          <pc:docMk/>
          <pc:sldMk cId="1861414516" sldId="279"/>
        </pc:sldMkLst>
      </pc:sldChg>
      <pc:sldChg chg="modSp add mod">
        <pc:chgData name="Ian Coles | TRICS" userId="e39e6a2d-cb02-47f7-a2e2-d83a41b76ae8" providerId="ADAL" clId="{DE1A9F47-DA8F-4CF2-ACEF-116ACF2B95DF}" dt="2022-10-10T13:05:14.916" v="6917" actId="20577"/>
        <pc:sldMkLst>
          <pc:docMk/>
          <pc:sldMk cId="3754445417" sldId="279"/>
        </pc:sldMkLst>
        <pc:spChg chg="mod">
          <ac:chgData name="Ian Coles | TRICS" userId="e39e6a2d-cb02-47f7-a2e2-d83a41b76ae8" providerId="ADAL" clId="{DE1A9F47-DA8F-4CF2-ACEF-116ACF2B95DF}" dt="2022-10-10T13:05:14.916" v="6917" actId="20577"/>
          <ac:spMkLst>
            <pc:docMk/>
            <pc:sldMk cId="3754445417" sldId="279"/>
            <ac:spMk id="3" creationId="{00000000-0000-0000-0000-000000000000}"/>
          </ac:spMkLst>
        </pc:spChg>
      </pc:sldChg>
      <pc:sldChg chg="del">
        <pc:chgData name="Ian Coles | TRICS" userId="e39e6a2d-cb02-47f7-a2e2-d83a41b76ae8" providerId="ADAL" clId="{DE1A9F47-DA8F-4CF2-ACEF-116ACF2B95DF}" dt="2022-10-09T12:39:24.911" v="15" actId="2696"/>
        <pc:sldMkLst>
          <pc:docMk/>
          <pc:sldMk cId="116531983" sldId="280"/>
        </pc:sldMkLst>
      </pc:sldChg>
      <pc:sldChg chg="del">
        <pc:chgData name="Ian Coles | TRICS" userId="e39e6a2d-cb02-47f7-a2e2-d83a41b76ae8" providerId="ADAL" clId="{DE1A9F47-DA8F-4CF2-ACEF-116ACF2B95DF}" dt="2022-10-09T12:39:04.546" v="6" actId="2696"/>
        <pc:sldMkLst>
          <pc:docMk/>
          <pc:sldMk cId="3828153127" sldId="281"/>
        </pc:sldMkLst>
      </pc:sldChg>
      <pc:sldChg chg="del">
        <pc:chgData name="Ian Coles | TRICS" userId="e39e6a2d-cb02-47f7-a2e2-d83a41b76ae8" providerId="ADAL" clId="{DE1A9F47-DA8F-4CF2-ACEF-116ACF2B95DF}" dt="2022-10-09T12:39:28.795" v="17" actId="2696"/>
        <pc:sldMkLst>
          <pc:docMk/>
          <pc:sldMk cId="363615081" sldId="283"/>
        </pc:sldMkLst>
      </pc:sldChg>
      <pc:sldChg chg="del">
        <pc:chgData name="Ian Coles | TRICS" userId="e39e6a2d-cb02-47f7-a2e2-d83a41b76ae8" providerId="ADAL" clId="{DE1A9F47-DA8F-4CF2-ACEF-116ACF2B95DF}" dt="2022-10-09T12:39:26.839" v="16" actId="2696"/>
        <pc:sldMkLst>
          <pc:docMk/>
          <pc:sldMk cId="1749267895" sldId="284"/>
        </pc:sldMkLst>
      </pc:sldChg>
      <pc:sldChg chg="del">
        <pc:chgData name="Ian Coles | TRICS" userId="e39e6a2d-cb02-47f7-a2e2-d83a41b76ae8" providerId="ADAL" clId="{DE1A9F47-DA8F-4CF2-ACEF-116ACF2B95DF}" dt="2022-10-09T12:39:30.601" v="18" actId="2696"/>
        <pc:sldMkLst>
          <pc:docMk/>
          <pc:sldMk cId="2486637736" sldId="285"/>
        </pc:sldMkLst>
      </pc:sldChg>
      <pc:sldChg chg="del">
        <pc:chgData name="Ian Coles | TRICS" userId="e39e6a2d-cb02-47f7-a2e2-d83a41b76ae8" providerId="ADAL" clId="{DE1A9F47-DA8F-4CF2-ACEF-116ACF2B95DF}" dt="2022-10-09T12:39:32.302" v="19" actId="2696"/>
        <pc:sldMkLst>
          <pc:docMk/>
          <pc:sldMk cId="2891783265" sldId="286"/>
        </pc:sldMkLst>
      </pc:sldChg>
      <pc:sldChg chg="del">
        <pc:chgData name="Ian Coles | TRICS" userId="e39e6a2d-cb02-47f7-a2e2-d83a41b76ae8" providerId="ADAL" clId="{DE1A9F47-DA8F-4CF2-ACEF-116ACF2B95DF}" dt="2022-10-09T12:39:33.925" v="20" actId="2696"/>
        <pc:sldMkLst>
          <pc:docMk/>
          <pc:sldMk cId="3419940728" sldId="287"/>
        </pc:sldMkLst>
      </pc:sldChg>
      <pc:sldChg chg="del">
        <pc:chgData name="Ian Coles | TRICS" userId="e39e6a2d-cb02-47f7-a2e2-d83a41b76ae8" providerId="ADAL" clId="{DE1A9F47-DA8F-4CF2-ACEF-116ACF2B95DF}" dt="2022-10-09T12:39:35.591" v="21" actId="2696"/>
        <pc:sldMkLst>
          <pc:docMk/>
          <pc:sldMk cId="943974604" sldId="288"/>
        </pc:sldMkLst>
      </pc:sldChg>
      <pc:sldChg chg="del">
        <pc:chgData name="Ian Coles | TRICS" userId="e39e6a2d-cb02-47f7-a2e2-d83a41b76ae8" providerId="ADAL" clId="{DE1A9F47-DA8F-4CF2-ACEF-116ACF2B95DF}" dt="2022-10-09T12:39:37.502" v="22" actId="2696"/>
        <pc:sldMkLst>
          <pc:docMk/>
          <pc:sldMk cId="2066692868" sldId="289"/>
        </pc:sldMkLst>
      </pc:sldChg>
      <pc:sldChg chg="del">
        <pc:chgData name="Ian Coles | TRICS" userId="e39e6a2d-cb02-47f7-a2e2-d83a41b76ae8" providerId="ADAL" clId="{DE1A9F47-DA8F-4CF2-ACEF-116ACF2B95DF}" dt="2022-10-09T12:39:39.353" v="23" actId="2696"/>
        <pc:sldMkLst>
          <pc:docMk/>
          <pc:sldMk cId="1041406702" sldId="290"/>
        </pc:sldMkLst>
      </pc:sldChg>
      <pc:sldChg chg="del">
        <pc:chgData name="Ian Coles | TRICS" userId="e39e6a2d-cb02-47f7-a2e2-d83a41b76ae8" providerId="ADAL" clId="{DE1A9F47-DA8F-4CF2-ACEF-116ACF2B95DF}" dt="2022-10-09T12:39:41.192" v="24" actId="2696"/>
        <pc:sldMkLst>
          <pc:docMk/>
          <pc:sldMk cId="1652364945" sldId="291"/>
        </pc:sldMkLst>
      </pc:sldChg>
      <pc:sldChg chg="del">
        <pc:chgData name="Ian Coles | TRICS" userId="e39e6a2d-cb02-47f7-a2e2-d83a41b76ae8" providerId="ADAL" clId="{DE1A9F47-DA8F-4CF2-ACEF-116ACF2B95DF}" dt="2022-10-09T12:39:42.919" v="25" actId="2696"/>
        <pc:sldMkLst>
          <pc:docMk/>
          <pc:sldMk cId="3613769530" sldId="292"/>
        </pc:sldMkLst>
      </pc:sldChg>
      <pc:sldChg chg="del">
        <pc:chgData name="Ian Coles | TRICS" userId="e39e6a2d-cb02-47f7-a2e2-d83a41b76ae8" providerId="ADAL" clId="{DE1A9F47-DA8F-4CF2-ACEF-116ACF2B95DF}" dt="2022-10-09T12:39:44.483" v="26" actId="2696"/>
        <pc:sldMkLst>
          <pc:docMk/>
          <pc:sldMk cId="277539057" sldId="293"/>
        </pc:sldMkLst>
      </pc:sldChg>
    </pc:docChg>
  </pc:docChgLst>
  <pc:docChgLst>
    <pc:chgData name="Ian Coles | TRICS" userId="e39e6a2d-cb02-47f7-a2e2-d83a41b76ae8" providerId="ADAL" clId="{523824B2-7B49-4E23-8F54-9705EAB91C04}"/>
    <pc:docChg chg="custSel delSld modSld">
      <pc:chgData name="Ian Coles | TRICS" userId="e39e6a2d-cb02-47f7-a2e2-d83a41b76ae8" providerId="ADAL" clId="{523824B2-7B49-4E23-8F54-9705EAB91C04}" dt="2022-10-09T12:37:19.856" v="148" actId="2696"/>
      <pc:docMkLst>
        <pc:docMk/>
      </pc:docMkLst>
      <pc:sldChg chg="modSp mod">
        <pc:chgData name="Ian Coles | TRICS" userId="e39e6a2d-cb02-47f7-a2e2-d83a41b76ae8" providerId="ADAL" clId="{523824B2-7B49-4E23-8F54-9705EAB91C04}" dt="2022-10-09T12:36:30.052" v="146" actId="20577"/>
        <pc:sldMkLst>
          <pc:docMk/>
          <pc:sldMk cId="1888121834" sldId="256"/>
        </pc:sldMkLst>
        <pc:spChg chg="mod">
          <ac:chgData name="Ian Coles | TRICS" userId="e39e6a2d-cb02-47f7-a2e2-d83a41b76ae8" providerId="ADAL" clId="{523824B2-7B49-4E23-8F54-9705EAB91C04}" dt="2022-10-09T12:36:05.027" v="55" actId="20577"/>
          <ac:spMkLst>
            <pc:docMk/>
            <pc:sldMk cId="1888121834" sldId="256"/>
            <ac:spMk id="2" creationId="{00000000-0000-0000-0000-000000000000}"/>
          </ac:spMkLst>
        </pc:spChg>
        <pc:spChg chg="mod">
          <ac:chgData name="Ian Coles | TRICS" userId="e39e6a2d-cb02-47f7-a2e2-d83a41b76ae8" providerId="ADAL" clId="{523824B2-7B49-4E23-8F54-9705EAB91C04}" dt="2022-10-09T12:36:30.052" v="146" actId="20577"/>
          <ac:spMkLst>
            <pc:docMk/>
            <pc:sldMk cId="1888121834" sldId="256"/>
            <ac:spMk id="3" creationId="{00000000-0000-0000-0000-000000000000}"/>
          </ac:spMkLst>
        </pc:spChg>
      </pc:sldChg>
      <pc:sldChg chg="del">
        <pc:chgData name="Ian Coles | TRICS" userId="e39e6a2d-cb02-47f7-a2e2-d83a41b76ae8" providerId="ADAL" clId="{523824B2-7B49-4E23-8F54-9705EAB91C04}" dt="2022-10-09T12:37:16.736" v="147" actId="2696"/>
        <pc:sldMkLst>
          <pc:docMk/>
          <pc:sldMk cId="1997197960" sldId="259"/>
        </pc:sldMkLst>
      </pc:sldChg>
      <pc:sldChg chg="del">
        <pc:chgData name="Ian Coles | TRICS" userId="e39e6a2d-cb02-47f7-a2e2-d83a41b76ae8" providerId="ADAL" clId="{523824B2-7B49-4E23-8F54-9705EAB91C04}" dt="2022-10-09T12:37:19.856" v="148" actId="2696"/>
        <pc:sldMkLst>
          <pc:docMk/>
          <pc:sldMk cId="3960730405" sldId="261"/>
        </pc:sldMkLst>
      </pc:sldChg>
    </pc:docChg>
  </pc:docChgLst>
  <pc:docChgLst>
    <pc:chgData name="Ian Coles | TRICS" userId="e39e6a2d-cb02-47f7-a2e2-d83a41b76ae8" providerId="ADAL" clId="{7D9930E8-9015-4EAA-94CD-96E784ACF322}"/>
    <pc:docChg chg="undo custSel addSld delSld modSld sldOrd">
      <pc:chgData name="Ian Coles | TRICS" userId="e39e6a2d-cb02-47f7-a2e2-d83a41b76ae8" providerId="ADAL" clId="{7D9930E8-9015-4EAA-94CD-96E784ACF322}" dt="2022-12-02T10:24:26.407" v="24964" actId="20577"/>
      <pc:docMkLst>
        <pc:docMk/>
      </pc:docMkLst>
      <pc:sldChg chg="addSp modSp mod modNotesTx">
        <pc:chgData name="Ian Coles | TRICS" userId="e39e6a2d-cb02-47f7-a2e2-d83a41b76ae8" providerId="ADAL" clId="{7D9930E8-9015-4EAA-94CD-96E784ACF322}" dt="2022-11-06T09:56:43.481" v="10068" actId="20577"/>
        <pc:sldMkLst>
          <pc:docMk/>
          <pc:sldMk cId="1888121834" sldId="256"/>
        </pc:sldMkLst>
        <pc:spChg chg="mod">
          <ac:chgData name="Ian Coles | TRICS" userId="e39e6a2d-cb02-47f7-a2e2-d83a41b76ae8" providerId="ADAL" clId="{7D9930E8-9015-4EAA-94CD-96E784ACF322}" dt="2022-11-06T09:35:00.241" v="8608" actId="20577"/>
          <ac:spMkLst>
            <pc:docMk/>
            <pc:sldMk cId="1888121834" sldId="256"/>
            <ac:spMk id="2" creationId="{00000000-0000-0000-0000-000000000000}"/>
          </ac:spMkLst>
        </pc:spChg>
        <pc:picChg chg="add mod">
          <ac:chgData name="Ian Coles | TRICS" userId="e39e6a2d-cb02-47f7-a2e2-d83a41b76ae8" providerId="ADAL" clId="{7D9930E8-9015-4EAA-94CD-96E784ACF322}" dt="2022-11-06T09:46:21.436" v="8660" actId="1076"/>
          <ac:picMkLst>
            <pc:docMk/>
            <pc:sldMk cId="1888121834" sldId="256"/>
            <ac:picMk id="5" creationId="{85F0E469-F888-3809-C166-735A96BE7459}"/>
          </ac:picMkLst>
        </pc:picChg>
      </pc:sldChg>
      <pc:sldChg chg="addSp delSp modSp mod modNotesTx">
        <pc:chgData name="Ian Coles | TRICS" userId="e39e6a2d-cb02-47f7-a2e2-d83a41b76ae8" providerId="ADAL" clId="{7D9930E8-9015-4EAA-94CD-96E784ACF322}" dt="2022-11-06T09:59:15.827" v="10633" actId="20577"/>
        <pc:sldMkLst>
          <pc:docMk/>
          <pc:sldMk cId="1718812715" sldId="257"/>
        </pc:sldMkLst>
        <pc:spChg chg="mod">
          <ac:chgData name="Ian Coles | TRICS" userId="e39e6a2d-cb02-47f7-a2e2-d83a41b76ae8" providerId="ADAL" clId="{7D9930E8-9015-4EAA-94CD-96E784ACF322}" dt="2022-11-06T09:28:04.395" v="8380" actId="20577"/>
          <ac:spMkLst>
            <pc:docMk/>
            <pc:sldMk cId="1718812715" sldId="257"/>
            <ac:spMk id="2" creationId="{00000000-0000-0000-0000-000000000000}"/>
          </ac:spMkLst>
        </pc:spChg>
        <pc:spChg chg="mod">
          <ac:chgData name="Ian Coles | TRICS" userId="e39e6a2d-cb02-47f7-a2e2-d83a41b76ae8" providerId="ADAL" clId="{7D9930E8-9015-4EAA-94CD-96E784ACF322}" dt="2022-11-06T09:29:27.961" v="8388" actId="20577"/>
          <ac:spMkLst>
            <pc:docMk/>
            <pc:sldMk cId="1718812715" sldId="257"/>
            <ac:spMk id="3" creationId="{00000000-0000-0000-0000-000000000000}"/>
          </ac:spMkLst>
        </pc:spChg>
        <pc:picChg chg="del">
          <ac:chgData name="Ian Coles | TRICS" userId="e39e6a2d-cb02-47f7-a2e2-d83a41b76ae8" providerId="ADAL" clId="{7D9930E8-9015-4EAA-94CD-96E784ACF322}" dt="2022-11-06T09:44:47.771" v="8651" actId="478"/>
          <ac:picMkLst>
            <pc:docMk/>
            <pc:sldMk cId="1718812715" sldId="257"/>
            <ac:picMk id="4" creationId="{24BE1DBF-8C93-4655-B42F-D8B3BEAE4311}"/>
          </ac:picMkLst>
        </pc:picChg>
        <pc:picChg chg="add mod">
          <ac:chgData name="Ian Coles | TRICS" userId="e39e6a2d-cb02-47f7-a2e2-d83a41b76ae8" providerId="ADAL" clId="{7D9930E8-9015-4EAA-94CD-96E784ACF322}" dt="2022-11-06T09:45:22.742" v="8656" actId="1076"/>
          <ac:picMkLst>
            <pc:docMk/>
            <pc:sldMk cId="1718812715" sldId="257"/>
            <ac:picMk id="6" creationId="{CCFEC92D-14DE-7240-C89B-1DC8AD459F36}"/>
          </ac:picMkLst>
        </pc:picChg>
        <pc:picChg chg="add mod">
          <ac:chgData name="Ian Coles | TRICS" userId="e39e6a2d-cb02-47f7-a2e2-d83a41b76ae8" providerId="ADAL" clId="{7D9930E8-9015-4EAA-94CD-96E784ACF322}" dt="2022-11-06T09:45:40.781" v="8658" actId="1076"/>
          <ac:picMkLst>
            <pc:docMk/>
            <pc:sldMk cId="1718812715" sldId="257"/>
            <ac:picMk id="7" creationId="{CB84E776-27D2-5D2B-A534-0E2D6DA7B569}"/>
          </ac:picMkLst>
        </pc:picChg>
      </pc:sldChg>
      <pc:sldChg chg="modSp add mod modNotesTx">
        <pc:chgData name="Ian Coles | TRICS" userId="e39e6a2d-cb02-47f7-a2e2-d83a41b76ae8" providerId="ADAL" clId="{7D9930E8-9015-4EAA-94CD-96E784ACF322}" dt="2022-12-02T10:24:09.183" v="24963" actId="20577"/>
        <pc:sldMkLst>
          <pc:docMk/>
          <pc:sldMk cId="3014301328" sldId="258"/>
        </pc:sldMkLst>
        <pc:spChg chg="mod">
          <ac:chgData name="Ian Coles | TRICS" userId="e39e6a2d-cb02-47f7-a2e2-d83a41b76ae8" providerId="ADAL" clId="{7D9930E8-9015-4EAA-94CD-96E784ACF322}" dt="2022-11-06T09:41:46.328" v="8622" actId="20577"/>
          <ac:spMkLst>
            <pc:docMk/>
            <pc:sldMk cId="3014301328" sldId="258"/>
            <ac:spMk id="2" creationId="{00000000-0000-0000-0000-000000000000}"/>
          </ac:spMkLst>
        </pc:spChg>
        <pc:spChg chg="mod">
          <ac:chgData name="Ian Coles | TRICS" userId="e39e6a2d-cb02-47f7-a2e2-d83a41b76ae8" providerId="ADAL" clId="{7D9930E8-9015-4EAA-94CD-96E784ACF322}" dt="2022-11-06T09:42:01.376" v="8647" actId="20577"/>
          <ac:spMkLst>
            <pc:docMk/>
            <pc:sldMk cId="3014301328" sldId="258"/>
            <ac:spMk id="3" creationId="{00000000-0000-0000-0000-000000000000}"/>
          </ac:spMkLst>
        </pc:spChg>
      </pc:sldChg>
      <pc:sldChg chg="del">
        <pc:chgData name="Ian Coles | TRICS" userId="e39e6a2d-cb02-47f7-a2e2-d83a41b76ae8" providerId="ADAL" clId="{7D9930E8-9015-4EAA-94CD-96E784ACF322}" dt="2022-10-10T13:14:15.202" v="95" actId="2696"/>
        <pc:sldMkLst>
          <pc:docMk/>
          <pc:sldMk cId="3652526814" sldId="258"/>
        </pc:sldMkLst>
      </pc:sldChg>
      <pc:sldChg chg="addSp delSp modSp add mod setBg modNotesTx">
        <pc:chgData name="Ian Coles | TRICS" userId="e39e6a2d-cb02-47f7-a2e2-d83a41b76ae8" providerId="ADAL" clId="{7D9930E8-9015-4EAA-94CD-96E784ACF322}" dt="2022-12-02T10:24:26.407" v="24964" actId="20577"/>
        <pc:sldMkLst>
          <pc:docMk/>
          <pc:sldMk cId="3084837788" sldId="259"/>
        </pc:sldMkLst>
        <pc:spChg chg="mod ord">
          <ac:chgData name="Ian Coles | TRICS" userId="e39e6a2d-cb02-47f7-a2e2-d83a41b76ae8" providerId="ADAL" clId="{7D9930E8-9015-4EAA-94CD-96E784ACF322}" dt="2022-10-10T13:53:09.868" v="2789" actId="26606"/>
          <ac:spMkLst>
            <pc:docMk/>
            <pc:sldMk cId="3084837788" sldId="259"/>
            <ac:spMk id="2" creationId="{00000000-0000-0000-0000-000000000000}"/>
          </ac:spMkLst>
        </pc:spChg>
        <pc:spChg chg="mod">
          <ac:chgData name="Ian Coles | TRICS" userId="e39e6a2d-cb02-47f7-a2e2-d83a41b76ae8" providerId="ADAL" clId="{7D9930E8-9015-4EAA-94CD-96E784ACF322}" dt="2022-11-06T09:30:09.135" v="8400" actId="20577"/>
          <ac:spMkLst>
            <pc:docMk/>
            <pc:sldMk cId="3084837788" sldId="259"/>
            <ac:spMk id="3" creationId="{00000000-0000-0000-0000-000000000000}"/>
          </ac:spMkLst>
        </pc:spChg>
        <pc:spChg chg="add del">
          <ac:chgData name="Ian Coles | TRICS" userId="e39e6a2d-cb02-47f7-a2e2-d83a41b76ae8" providerId="ADAL" clId="{7D9930E8-9015-4EAA-94CD-96E784ACF322}" dt="2022-10-10T13:53:09.868" v="2789" actId="26606"/>
          <ac:spMkLst>
            <pc:docMk/>
            <pc:sldMk cId="3084837788" sldId="259"/>
            <ac:spMk id="13" creationId="{13BC1C09-8FD1-4619-B317-E9EED5E55DD8}"/>
          </ac:spMkLst>
        </pc:spChg>
        <pc:grpChg chg="add del">
          <ac:chgData name="Ian Coles | TRICS" userId="e39e6a2d-cb02-47f7-a2e2-d83a41b76ae8" providerId="ADAL" clId="{7D9930E8-9015-4EAA-94CD-96E784ACF322}" dt="2022-10-10T13:53:09.868" v="2789" actId="26606"/>
          <ac:grpSpMkLst>
            <pc:docMk/>
            <pc:sldMk cId="3084837788" sldId="259"/>
            <ac:grpSpMk id="9" creationId="{7A865E47-4365-4F21-B8EA-13B2C12BCB98}"/>
          </ac:grpSpMkLst>
        </pc:grpChg>
        <pc:picChg chg="mod">
          <ac:chgData name="Ian Coles | TRICS" userId="e39e6a2d-cb02-47f7-a2e2-d83a41b76ae8" providerId="ADAL" clId="{7D9930E8-9015-4EAA-94CD-96E784ACF322}" dt="2022-10-10T13:53:09.868" v="2789" actId="26606"/>
          <ac:picMkLst>
            <pc:docMk/>
            <pc:sldMk cId="3084837788" sldId="259"/>
            <ac:picMk id="4" creationId="{24BE1DBF-8C93-4655-B42F-D8B3BEAE4311}"/>
          </ac:picMkLst>
        </pc:picChg>
        <pc:picChg chg="add del">
          <ac:chgData name="Ian Coles | TRICS" userId="e39e6a2d-cb02-47f7-a2e2-d83a41b76ae8" providerId="ADAL" clId="{7D9930E8-9015-4EAA-94CD-96E784ACF322}" dt="2022-10-10T13:53:09.868" v="2789" actId="26606"/>
          <ac:picMkLst>
            <pc:docMk/>
            <pc:sldMk cId="3084837788" sldId="259"/>
            <ac:picMk id="15" creationId="{D3143E80-C928-46DB-9299-0BD06348A928}"/>
          </ac:picMkLst>
        </pc:picChg>
      </pc:sldChg>
      <pc:sldChg chg="del">
        <pc:chgData name="Ian Coles | TRICS" userId="e39e6a2d-cb02-47f7-a2e2-d83a41b76ae8" providerId="ADAL" clId="{7D9930E8-9015-4EAA-94CD-96E784ACF322}" dt="2022-10-10T13:14:17.287" v="96" actId="2696"/>
        <pc:sldMkLst>
          <pc:docMk/>
          <pc:sldMk cId="1815030309" sldId="260"/>
        </pc:sldMkLst>
      </pc:sldChg>
      <pc:sldChg chg="addSp delSp modSp new del mod">
        <pc:chgData name="Ian Coles | TRICS" userId="e39e6a2d-cb02-47f7-a2e2-d83a41b76ae8" providerId="ADAL" clId="{7D9930E8-9015-4EAA-94CD-96E784ACF322}" dt="2022-10-10T13:33:15.377" v="1447" actId="2696"/>
        <pc:sldMkLst>
          <pc:docMk/>
          <pc:sldMk cId="3776037579" sldId="260"/>
        </pc:sldMkLst>
        <pc:spChg chg="del mod">
          <ac:chgData name="Ian Coles | TRICS" userId="e39e6a2d-cb02-47f7-a2e2-d83a41b76ae8" providerId="ADAL" clId="{7D9930E8-9015-4EAA-94CD-96E784ACF322}" dt="2022-10-10T13:32:31.232" v="1439" actId="478"/>
          <ac:spMkLst>
            <pc:docMk/>
            <pc:sldMk cId="3776037579" sldId="260"/>
            <ac:spMk id="3" creationId="{92DDED79-9811-A0C5-AD28-F5CE37083B9C}"/>
          </ac:spMkLst>
        </pc:spChg>
        <pc:picChg chg="add mod">
          <ac:chgData name="Ian Coles | TRICS" userId="e39e6a2d-cb02-47f7-a2e2-d83a41b76ae8" providerId="ADAL" clId="{7D9930E8-9015-4EAA-94CD-96E784ACF322}" dt="2022-10-10T13:32:19.543" v="1437" actId="1076"/>
          <ac:picMkLst>
            <pc:docMk/>
            <pc:sldMk cId="3776037579" sldId="260"/>
            <ac:picMk id="4" creationId="{2B22426D-6E49-EA7B-863F-C1E70335FC9B}"/>
          </ac:picMkLst>
        </pc:picChg>
        <pc:picChg chg="add mod">
          <ac:chgData name="Ian Coles | TRICS" userId="e39e6a2d-cb02-47f7-a2e2-d83a41b76ae8" providerId="ADAL" clId="{7D9930E8-9015-4EAA-94CD-96E784ACF322}" dt="2022-10-10T13:32:56.890" v="1443" actId="1076"/>
          <ac:picMkLst>
            <pc:docMk/>
            <pc:sldMk cId="3776037579" sldId="260"/>
            <ac:picMk id="6" creationId="{4A422513-62D2-20B5-19B9-3A2A1BAF292C}"/>
          </ac:picMkLst>
        </pc:picChg>
      </pc:sldChg>
      <pc:sldChg chg="del">
        <pc:chgData name="Ian Coles | TRICS" userId="e39e6a2d-cb02-47f7-a2e2-d83a41b76ae8" providerId="ADAL" clId="{7D9930E8-9015-4EAA-94CD-96E784ACF322}" dt="2022-10-10T13:14:18.982" v="97" actId="2696"/>
        <pc:sldMkLst>
          <pc:docMk/>
          <pc:sldMk cId="1620837959" sldId="261"/>
        </pc:sldMkLst>
      </pc:sldChg>
      <pc:sldChg chg="new del">
        <pc:chgData name="Ian Coles | TRICS" userId="e39e6a2d-cb02-47f7-a2e2-d83a41b76ae8" providerId="ADAL" clId="{7D9930E8-9015-4EAA-94CD-96E784ACF322}" dt="2022-10-10T13:33:13.236" v="1446" actId="2696"/>
        <pc:sldMkLst>
          <pc:docMk/>
          <pc:sldMk cId="3355244488" sldId="261"/>
        </pc:sldMkLst>
      </pc:sldChg>
      <pc:sldChg chg="addSp modSp add mod modNotesTx">
        <pc:chgData name="Ian Coles | TRICS" userId="e39e6a2d-cb02-47f7-a2e2-d83a41b76ae8" providerId="ADAL" clId="{7D9930E8-9015-4EAA-94CD-96E784ACF322}" dt="2022-12-02T10:23:56.532" v="24961" actId="20577"/>
        <pc:sldMkLst>
          <pc:docMk/>
          <pc:sldMk cId="1883011700" sldId="262"/>
        </pc:sldMkLst>
        <pc:spChg chg="mod">
          <ac:chgData name="Ian Coles | TRICS" userId="e39e6a2d-cb02-47f7-a2e2-d83a41b76ae8" providerId="ADAL" clId="{7D9930E8-9015-4EAA-94CD-96E784ACF322}" dt="2022-10-10T13:33:24.739" v="1492" actId="20577"/>
          <ac:spMkLst>
            <pc:docMk/>
            <pc:sldMk cId="1883011700" sldId="262"/>
            <ac:spMk id="2" creationId="{00000000-0000-0000-0000-000000000000}"/>
          </ac:spMkLst>
        </pc:spChg>
        <pc:spChg chg="mod">
          <ac:chgData name="Ian Coles | TRICS" userId="e39e6a2d-cb02-47f7-a2e2-d83a41b76ae8" providerId="ADAL" clId="{7D9930E8-9015-4EAA-94CD-96E784ACF322}" dt="2022-10-10T13:38:30.370" v="1946" actId="14100"/>
          <ac:spMkLst>
            <pc:docMk/>
            <pc:sldMk cId="1883011700" sldId="262"/>
            <ac:spMk id="3" creationId="{00000000-0000-0000-0000-000000000000}"/>
          </ac:spMkLst>
        </pc:spChg>
        <pc:picChg chg="add mod">
          <ac:chgData name="Ian Coles | TRICS" userId="e39e6a2d-cb02-47f7-a2e2-d83a41b76ae8" providerId="ADAL" clId="{7D9930E8-9015-4EAA-94CD-96E784ACF322}" dt="2022-10-10T13:38:26.085" v="1945" actId="1076"/>
          <ac:picMkLst>
            <pc:docMk/>
            <pc:sldMk cId="1883011700" sldId="262"/>
            <ac:picMk id="5" creationId="{13929501-BF7B-7B2D-A5BC-F2BD9ED2FA04}"/>
          </ac:picMkLst>
        </pc:picChg>
      </pc:sldChg>
      <pc:sldChg chg="del">
        <pc:chgData name="Ian Coles | TRICS" userId="e39e6a2d-cb02-47f7-a2e2-d83a41b76ae8" providerId="ADAL" clId="{7D9930E8-9015-4EAA-94CD-96E784ACF322}" dt="2022-10-10T13:14:21.518" v="98" actId="2696"/>
        <pc:sldMkLst>
          <pc:docMk/>
          <pc:sldMk cId="2488123204" sldId="262"/>
        </pc:sldMkLst>
      </pc:sldChg>
      <pc:sldChg chg="del">
        <pc:chgData name="Ian Coles | TRICS" userId="e39e6a2d-cb02-47f7-a2e2-d83a41b76ae8" providerId="ADAL" clId="{7D9930E8-9015-4EAA-94CD-96E784ACF322}" dt="2022-10-10T13:14:23.451" v="99" actId="2696"/>
        <pc:sldMkLst>
          <pc:docMk/>
          <pc:sldMk cId="725792684" sldId="263"/>
        </pc:sldMkLst>
      </pc:sldChg>
      <pc:sldChg chg="addSp delSp modSp new mod modNotesTx">
        <pc:chgData name="Ian Coles | TRICS" userId="e39e6a2d-cb02-47f7-a2e2-d83a41b76ae8" providerId="ADAL" clId="{7D9930E8-9015-4EAA-94CD-96E784ACF322}" dt="2022-11-06T10:26:40.835" v="17749" actId="20577"/>
        <pc:sldMkLst>
          <pc:docMk/>
          <pc:sldMk cId="3639680702" sldId="263"/>
        </pc:sldMkLst>
        <pc:spChg chg="del mod">
          <ac:chgData name="Ian Coles | TRICS" userId="e39e6a2d-cb02-47f7-a2e2-d83a41b76ae8" providerId="ADAL" clId="{7D9930E8-9015-4EAA-94CD-96E784ACF322}" dt="2022-10-10T14:03:26.341" v="3808" actId="478"/>
          <ac:spMkLst>
            <pc:docMk/>
            <pc:sldMk cId="3639680702" sldId="263"/>
            <ac:spMk id="2" creationId="{6AD5C75D-2786-3353-B8B1-7805B3246A3B}"/>
          </ac:spMkLst>
        </pc:spChg>
        <pc:spChg chg="del mod">
          <ac:chgData name="Ian Coles | TRICS" userId="e39e6a2d-cb02-47f7-a2e2-d83a41b76ae8" providerId="ADAL" clId="{7D9930E8-9015-4EAA-94CD-96E784ACF322}" dt="2022-10-10T14:02:49.955" v="3801" actId="478"/>
          <ac:spMkLst>
            <pc:docMk/>
            <pc:sldMk cId="3639680702" sldId="263"/>
            <ac:spMk id="3" creationId="{29D1EC85-4339-0FF3-DD88-C488108CD053}"/>
          </ac:spMkLst>
        </pc:spChg>
        <pc:spChg chg="add mod">
          <ac:chgData name="Ian Coles | TRICS" userId="e39e6a2d-cb02-47f7-a2e2-d83a41b76ae8" providerId="ADAL" clId="{7D9930E8-9015-4EAA-94CD-96E784ACF322}" dt="2022-11-06T09:30:44.818" v="8410" actId="20577"/>
          <ac:spMkLst>
            <pc:docMk/>
            <pc:sldMk cId="3639680702" sldId="263"/>
            <ac:spMk id="8" creationId="{08A6EE37-7EF2-641F-FDF1-608EDF2D9A42}"/>
          </ac:spMkLst>
        </pc:spChg>
        <pc:spChg chg="add mod">
          <ac:chgData name="Ian Coles | TRICS" userId="e39e6a2d-cb02-47f7-a2e2-d83a41b76ae8" providerId="ADAL" clId="{7D9930E8-9015-4EAA-94CD-96E784ACF322}" dt="2022-10-10T14:45:59.614" v="3927" actId="207"/>
          <ac:spMkLst>
            <pc:docMk/>
            <pc:sldMk cId="3639680702" sldId="263"/>
            <ac:spMk id="12" creationId="{DD4003AD-C4A8-3756-8460-D726E5D6D943}"/>
          </ac:spMkLst>
        </pc:spChg>
        <pc:spChg chg="add mod">
          <ac:chgData name="Ian Coles | TRICS" userId="e39e6a2d-cb02-47f7-a2e2-d83a41b76ae8" providerId="ADAL" clId="{7D9930E8-9015-4EAA-94CD-96E784ACF322}" dt="2022-10-10T14:46:26.846" v="3953" actId="207"/>
          <ac:spMkLst>
            <pc:docMk/>
            <pc:sldMk cId="3639680702" sldId="263"/>
            <ac:spMk id="13" creationId="{B9C03510-1FBD-06C4-7F38-7EF37769D3F5}"/>
          </ac:spMkLst>
        </pc:spChg>
        <pc:picChg chg="add mod">
          <ac:chgData name="Ian Coles | TRICS" userId="e39e6a2d-cb02-47f7-a2e2-d83a41b76ae8" providerId="ADAL" clId="{7D9930E8-9015-4EAA-94CD-96E784ACF322}" dt="2022-10-10T13:48:30.979" v="2787" actId="1076"/>
          <ac:picMkLst>
            <pc:docMk/>
            <pc:sldMk cId="3639680702" sldId="263"/>
            <ac:picMk id="4" creationId="{7B41F3EF-1FAF-317D-9857-983C3409A2C9}"/>
          </ac:picMkLst>
        </pc:picChg>
        <pc:picChg chg="add del mod">
          <ac:chgData name="Ian Coles | TRICS" userId="e39e6a2d-cb02-47f7-a2e2-d83a41b76ae8" providerId="ADAL" clId="{7D9930E8-9015-4EAA-94CD-96E784ACF322}" dt="2022-10-10T14:44:34.787" v="3898" actId="478"/>
          <ac:picMkLst>
            <pc:docMk/>
            <pc:sldMk cId="3639680702" sldId="263"/>
            <ac:picMk id="6" creationId="{824E33C5-2614-72E8-034E-042AD51E6898}"/>
          </ac:picMkLst>
        </pc:picChg>
        <pc:picChg chg="add mod">
          <ac:chgData name="Ian Coles | TRICS" userId="e39e6a2d-cb02-47f7-a2e2-d83a41b76ae8" providerId="ADAL" clId="{7D9930E8-9015-4EAA-94CD-96E784ACF322}" dt="2022-10-10T14:44:52.925" v="3902" actId="14100"/>
          <ac:picMkLst>
            <pc:docMk/>
            <pc:sldMk cId="3639680702" sldId="263"/>
            <ac:picMk id="10" creationId="{0DFAC8B9-E3F5-E196-9EBC-EFBCB014DA55}"/>
          </ac:picMkLst>
        </pc:picChg>
      </pc:sldChg>
      <pc:sldChg chg="modSp add mod modNotesTx">
        <pc:chgData name="Ian Coles | TRICS" userId="e39e6a2d-cb02-47f7-a2e2-d83a41b76ae8" providerId="ADAL" clId="{7D9930E8-9015-4EAA-94CD-96E784ACF322}" dt="2022-11-06T10:23:21.240" v="17003" actId="20577"/>
        <pc:sldMkLst>
          <pc:docMk/>
          <pc:sldMk cId="1824638016" sldId="264"/>
        </pc:sldMkLst>
        <pc:spChg chg="mod">
          <ac:chgData name="Ian Coles | TRICS" userId="e39e6a2d-cb02-47f7-a2e2-d83a41b76ae8" providerId="ADAL" clId="{7D9930E8-9015-4EAA-94CD-96E784ACF322}" dt="2022-10-10T13:59:30.869" v="3496" actId="20577"/>
          <ac:spMkLst>
            <pc:docMk/>
            <pc:sldMk cId="1824638016" sldId="264"/>
            <ac:spMk id="2" creationId="{00000000-0000-0000-0000-000000000000}"/>
          </ac:spMkLst>
        </pc:spChg>
        <pc:spChg chg="mod">
          <ac:chgData name="Ian Coles | TRICS" userId="e39e6a2d-cb02-47f7-a2e2-d83a41b76ae8" providerId="ADAL" clId="{7D9930E8-9015-4EAA-94CD-96E784ACF322}" dt="2022-10-10T14:00:49.282" v="3726" actId="20577"/>
          <ac:spMkLst>
            <pc:docMk/>
            <pc:sldMk cId="1824638016" sldId="264"/>
            <ac:spMk id="3" creationId="{00000000-0000-0000-0000-000000000000}"/>
          </ac:spMkLst>
        </pc:spChg>
      </pc:sldChg>
      <pc:sldChg chg="del">
        <pc:chgData name="Ian Coles | TRICS" userId="e39e6a2d-cb02-47f7-a2e2-d83a41b76ae8" providerId="ADAL" clId="{7D9930E8-9015-4EAA-94CD-96E784ACF322}" dt="2022-10-10T13:14:25.854" v="100" actId="2696"/>
        <pc:sldMkLst>
          <pc:docMk/>
          <pc:sldMk cId="2347123535" sldId="264"/>
        </pc:sldMkLst>
      </pc:sldChg>
      <pc:sldChg chg="del">
        <pc:chgData name="Ian Coles | TRICS" userId="e39e6a2d-cb02-47f7-a2e2-d83a41b76ae8" providerId="ADAL" clId="{7D9930E8-9015-4EAA-94CD-96E784ACF322}" dt="2022-10-10T13:14:28.407" v="101" actId="2696"/>
        <pc:sldMkLst>
          <pc:docMk/>
          <pc:sldMk cId="2330180649" sldId="265"/>
        </pc:sldMkLst>
      </pc:sldChg>
      <pc:sldChg chg="modSp add mod ord modNotesTx">
        <pc:chgData name="Ian Coles | TRICS" userId="e39e6a2d-cb02-47f7-a2e2-d83a41b76ae8" providerId="ADAL" clId="{7D9930E8-9015-4EAA-94CD-96E784ACF322}" dt="2022-11-06T10:31:27.339" v="19086" actId="20577"/>
        <pc:sldMkLst>
          <pc:docMk/>
          <pc:sldMk cId="2488011688" sldId="265"/>
        </pc:sldMkLst>
        <pc:spChg chg="mod">
          <ac:chgData name="Ian Coles | TRICS" userId="e39e6a2d-cb02-47f7-a2e2-d83a41b76ae8" providerId="ADAL" clId="{7D9930E8-9015-4EAA-94CD-96E784ACF322}" dt="2022-10-10T15:47:23.072" v="4293" actId="20577"/>
          <ac:spMkLst>
            <pc:docMk/>
            <pc:sldMk cId="2488011688" sldId="265"/>
            <ac:spMk id="2" creationId="{00000000-0000-0000-0000-000000000000}"/>
          </ac:spMkLst>
        </pc:spChg>
        <pc:spChg chg="mod">
          <ac:chgData name="Ian Coles | TRICS" userId="e39e6a2d-cb02-47f7-a2e2-d83a41b76ae8" providerId="ADAL" clId="{7D9930E8-9015-4EAA-94CD-96E784ACF322}" dt="2022-11-06T09:30:57.706" v="8412" actId="20577"/>
          <ac:spMkLst>
            <pc:docMk/>
            <pc:sldMk cId="2488011688" sldId="265"/>
            <ac:spMk id="3" creationId="{00000000-0000-0000-0000-000000000000}"/>
          </ac:spMkLst>
        </pc:spChg>
      </pc:sldChg>
      <pc:sldChg chg="addSp modSp add mod ord modNotesTx">
        <pc:chgData name="Ian Coles | TRICS" userId="e39e6a2d-cb02-47f7-a2e2-d83a41b76ae8" providerId="ADAL" clId="{7D9930E8-9015-4EAA-94CD-96E784ACF322}" dt="2022-11-24T14:27:05.443" v="24959"/>
        <pc:sldMkLst>
          <pc:docMk/>
          <pc:sldMk cId="2348034708" sldId="266"/>
        </pc:sldMkLst>
        <pc:spChg chg="mod">
          <ac:chgData name="Ian Coles | TRICS" userId="e39e6a2d-cb02-47f7-a2e2-d83a41b76ae8" providerId="ADAL" clId="{7D9930E8-9015-4EAA-94CD-96E784ACF322}" dt="2022-11-06T09:30:35.714" v="8406" actId="20577"/>
          <ac:spMkLst>
            <pc:docMk/>
            <pc:sldMk cId="2348034708" sldId="266"/>
            <ac:spMk id="2" creationId="{00000000-0000-0000-0000-000000000000}"/>
          </ac:spMkLst>
        </pc:spChg>
        <pc:spChg chg="mod">
          <ac:chgData name="Ian Coles | TRICS" userId="e39e6a2d-cb02-47f7-a2e2-d83a41b76ae8" providerId="ADAL" clId="{7D9930E8-9015-4EAA-94CD-96E784ACF322}" dt="2022-11-06T10:23:55.991" v="17125" actId="20577"/>
          <ac:spMkLst>
            <pc:docMk/>
            <pc:sldMk cId="2348034708" sldId="266"/>
            <ac:spMk id="3" creationId="{00000000-0000-0000-0000-000000000000}"/>
          </ac:spMkLst>
        </pc:spChg>
        <pc:picChg chg="add mod">
          <ac:chgData name="Ian Coles | TRICS" userId="e39e6a2d-cb02-47f7-a2e2-d83a41b76ae8" providerId="ADAL" clId="{7D9930E8-9015-4EAA-94CD-96E784ACF322}" dt="2022-10-10T14:56:12.648" v="4207" actId="1076"/>
          <ac:picMkLst>
            <pc:docMk/>
            <pc:sldMk cId="2348034708" sldId="266"/>
            <ac:picMk id="6" creationId="{5871F38C-1D2D-95C7-8A60-49643B1CFA07}"/>
          </ac:picMkLst>
        </pc:picChg>
      </pc:sldChg>
      <pc:sldChg chg="del">
        <pc:chgData name="Ian Coles | TRICS" userId="e39e6a2d-cb02-47f7-a2e2-d83a41b76ae8" providerId="ADAL" clId="{7D9930E8-9015-4EAA-94CD-96E784ACF322}" dt="2022-10-10T13:14:30.022" v="102" actId="2696"/>
        <pc:sldMkLst>
          <pc:docMk/>
          <pc:sldMk cId="2948998620" sldId="266"/>
        </pc:sldMkLst>
      </pc:sldChg>
      <pc:sldChg chg="modSp add mod modNotesTx">
        <pc:chgData name="Ian Coles | TRICS" userId="e39e6a2d-cb02-47f7-a2e2-d83a41b76ae8" providerId="ADAL" clId="{7D9930E8-9015-4EAA-94CD-96E784ACF322}" dt="2022-11-06T10:38:50.019" v="20994" actId="20577"/>
        <pc:sldMkLst>
          <pc:docMk/>
          <pc:sldMk cId="241328801" sldId="267"/>
        </pc:sldMkLst>
        <pc:spChg chg="mod">
          <ac:chgData name="Ian Coles | TRICS" userId="e39e6a2d-cb02-47f7-a2e2-d83a41b76ae8" providerId="ADAL" clId="{7D9930E8-9015-4EAA-94CD-96E784ACF322}" dt="2022-10-10T15:47:58.783" v="4341" actId="20577"/>
          <ac:spMkLst>
            <pc:docMk/>
            <pc:sldMk cId="241328801" sldId="267"/>
            <ac:spMk id="2" creationId="{00000000-0000-0000-0000-000000000000}"/>
          </ac:spMkLst>
        </pc:spChg>
        <pc:spChg chg="mod">
          <ac:chgData name="Ian Coles | TRICS" userId="e39e6a2d-cb02-47f7-a2e2-d83a41b76ae8" providerId="ADAL" clId="{7D9930E8-9015-4EAA-94CD-96E784ACF322}" dt="2022-11-06T09:31:19.722" v="8416" actId="20577"/>
          <ac:spMkLst>
            <pc:docMk/>
            <pc:sldMk cId="241328801" sldId="267"/>
            <ac:spMk id="3" creationId="{00000000-0000-0000-0000-000000000000}"/>
          </ac:spMkLst>
        </pc:spChg>
      </pc:sldChg>
      <pc:sldChg chg="del">
        <pc:chgData name="Ian Coles | TRICS" userId="e39e6a2d-cb02-47f7-a2e2-d83a41b76ae8" providerId="ADAL" clId="{7D9930E8-9015-4EAA-94CD-96E784ACF322}" dt="2022-10-10T13:14:31.756" v="103" actId="2696"/>
        <pc:sldMkLst>
          <pc:docMk/>
          <pc:sldMk cId="3330186477" sldId="267"/>
        </pc:sldMkLst>
      </pc:sldChg>
      <pc:sldChg chg="del">
        <pc:chgData name="Ian Coles | TRICS" userId="e39e6a2d-cb02-47f7-a2e2-d83a41b76ae8" providerId="ADAL" clId="{7D9930E8-9015-4EAA-94CD-96E784ACF322}" dt="2022-10-10T13:14:33.621" v="104" actId="2696"/>
        <pc:sldMkLst>
          <pc:docMk/>
          <pc:sldMk cId="2847827990" sldId="268"/>
        </pc:sldMkLst>
      </pc:sldChg>
      <pc:sldChg chg="modSp add mod modNotesTx">
        <pc:chgData name="Ian Coles | TRICS" userId="e39e6a2d-cb02-47f7-a2e2-d83a41b76ae8" providerId="ADAL" clId="{7D9930E8-9015-4EAA-94CD-96E784ACF322}" dt="2022-11-06T10:52:14.484" v="24259" actId="20577"/>
        <pc:sldMkLst>
          <pc:docMk/>
          <pc:sldMk cId="4128621070" sldId="268"/>
        </pc:sldMkLst>
        <pc:spChg chg="mod">
          <ac:chgData name="Ian Coles | TRICS" userId="e39e6a2d-cb02-47f7-a2e2-d83a41b76ae8" providerId="ADAL" clId="{7D9930E8-9015-4EAA-94CD-96E784ACF322}" dt="2022-11-06T09:31:52.122" v="8424" actId="20577"/>
          <ac:spMkLst>
            <pc:docMk/>
            <pc:sldMk cId="4128621070" sldId="268"/>
            <ac:spMk id="2" creationId="{00000000-0000-0000-0000-000000000000}"/>
          </ac:spMkLst>
        </pc:spChg>
        <pc:spChg chg="mod">
          <ac:chgData name="Ian Coles | TRICS" userId="e39e6a2d-cb02-47f7-a2e2-d83a41b76ae8" providerId="ADAL" clId="{7D9930E8-9015-4EAA-94CD-96E784ACF322}" dt="2022-11-06T10:51:59.026" v="24211" actId="20577"/>
          <ac:spMkLst>
            <pc:docMk/>
            <pc:sldMk cId="4128621070" sldId="268"/>
            <ac:spMk id="3" creationId="{00000000-0000-0000-0000-000000000000}"/>
          </ac:spMkLst>
        </pc:spChg>
      </pc:sldChg>
      <pc:sldChg chg="addSp modSp add mod modNotesTx">
        <pc:chgData name="Ian Coles | TRICS" userId="e39e6a2d-cb02-47f7-a2e2-d83a41b76ae8" providerId="ADAL" clId="{7D9930E8-9015-4EAA-94CD-96E784ACF322}" dt="2022-11-06T10:54:52.860" v="24911" actId="20577"/>
        <pc:sldMkLst>
          <pc:docMk/>
          <pc:sldMk cId="3795217971" sldId="269"/>
        </pc:sldMkLst>
        <pc:spChg chg="mod">
          <ac:chgData name="Ian Coles | TRICS" userId="e39e6a2d-cb02-47f7-a2e2-d83a41b76ae8" providerId="ADAL" clId="{7D9930E8-9015-4EAA-94CD-96E784ACF322}" dt="2022-11-06T09:33:15.289" v="8473" actId="20577"/>
          <ac:spMkLst>
            <pc:docMk/>
            <pc:sldMk cId="3795217971" sldId="269"/>
            <ac:spMk id="2" creationId="{00000000-0000-0000-0000-000000000000}"/>
          </ac:spMkLst>
        </pc:spChg>
        <pc:spChg chg="mod">
          <ac:chgData name="Ian Coles | TRICS" userId="e39e6a2d-cb02-47f7-a2e2-d83a41b76ae8" providerId="ADAL" clId="{7D9930E8-9015-4EAA-94CD-96E784ACF322}" dt="2022-11-06T09:33:41.328" v="8527" actId="20577"/>
          <ac:spMkLst>
            <pc:docMk/>
            <pc:sldMk cId="3795217971" sldId="269"/>
            <ac:spMk id="3" creationId="{00000000-0000-0000-0000-000000000000}"/>
          </ac:spMkLst>
        </pc:spChg>
        <pc:picChg chg="add mod">
          <ac:chgData name="Ian Coles | TRICS" userId="e39e6a2d-cb02-47f7-a2e2-d83a41b76ae8" providerId="ADAL" clId="{7D9930E8-9015-4EAA-94CD-96E784ACF322}" dt="2022-11-06T09:47:05.547" v="8662" actId="1076"/>
          <ac:picMkLst>
            <pc:docMk/>
            <pc:sldMk cId="3795217971" sldId="269"/>
            <ac:picMk id="5" creationId="{0A39645B-FF5A-82C6-FC16-AEFCE901EC45}"/>
          </ac:picMkLst>
        </pc:picChg>
      </pc:sldChg>
      <pc:sldChg chg="del">
        <pc:chgData name="Ian Coles | TRICS" userId="e39e6a2d-cb02-47f7-a2e2-d83a41b76ae8" providerId="ADAL" clId="{7D9930E8-9015-4EAA-94CD-96E784ACF322}" dt="2022-10-10T13:14:35.256" v="105" actId="2696"/>
        <pc:sldMkLst>
          <pc:docMk/>
          <pc:sldMk cId="4050871314" sldId="269"/>
        </pc:sldMkLst>
      </pc:sldChg>
      <pc:sldChg chg="del">
        <pc:chgData name="Ian Coles | TRICS" userId="e39e6a2d-cb02-47f7-a2e2-d83a41b76ae8" providerId="ADAL" clId="{7D9930E8-9015-4EAA-94CD-96E784ACF322}" dt="2022-10-10T13:14:37.093" v="106" actId="2696"/>
        <pc:sldMkLst>
          <pc:docMk/>
          <pc:sldMk cId="424632336" sldId="270"/>
        </pc:sldMkLst>
      </pc:sldChg>
      <pc:sldChg chg="addSp modSp add mod modNotesTx">
        <pc:chgData name="Ian Coles | TRICS" userId="e39e6a2d-cb02-47f7-a2e2-d83a41b76ae8" providerId="ADAL" clId="{7D9930E8-9015-4EAA-94CD-96E784ACF322}" dt="2022-11-06T10:41:32.312" v="21648" actId="20577"/>
        <pc:sldMkLst>
          <pc:docMk/>
          <pc:sldMk cId="3194635396" sldId="270"/>
        </pc:sldMkLst>
        <pc:spChg chg="mod">
          <ac:chgData name="Ian Coles | TRICS" userId="e39e6a2d-cb02-47f7-a2e2-d83a41b76ae8" providerId="ADAL" clId="{7D9930E8-9015-4EAA-94CD-96E784ACF322}" dt="2022-11-06T09:31:31.517" v="8418" actId="20577"/>
          <ac:spMkLst>
            <pc:docMk/>
            <pc:sldMk cId="3194635396" sldId="270"/>
            <ac:spMk id="2" creationId="{00000000-0000-0000-0000-000000000000}"/>
          </ac:spMkLst>
        </pc:spChg>
        <pc:spChg chg="mod">
          <ac:chgData name="Ian Coles | TRICS" userId="e39e6a2d-cb02-47f7-a2e2-d83a41b76ae8" providerId="ADAL" clId="{7D9930E8-9015-4EAA-94CD-96E784ACF322}" dt="2022-11-06T10:41:04.208" v="21495" actId="20577"/>
          <ac:spMkLst>
            <pc:docMk/>
            <pc:sldMk cId="3194635396" sldId="270"/>
            <ac:spMk id="3" creationId="{00000000-0000-0000-0000-000000000000}"/>
          </ac:spMkLst>
        </pc:spChg>
        <pc:picChg chg="add mod">
          <ac:chgData name="Ian Coles | TRICS" userId="e39e6a2d-cb02-47f7-a2e2-d83a41b76ae8" providerId="ADAL" clId="{7D9930E8-9015-4EAA-94CD-96E784ACF322}" dt="2022-10-10T16:08:20.936" v="6160" actId="1076"/>
          <ac:picMkLst>
            <pc:docMk/>
            <pc:sldMk cId="3194635396" sldId="270"/>
            <ac:picMk id="6" creationId="{5533F2DB-38D1-857E-4219-FCF80AA52A26}"/>
          </ac:picMkLst>
        </pc:picChg>
      </pc:sldChg>
      <pc:sldChg chg="modSp add mod modNotesTx">
        <pc:chgData name="Ian Coles | TRICS" userId="e39e6a2d-cb02-47f7-a2e2-d83a41b76ae8" providerId="ADAL" clId="{7D9930E8-9015-4EAA-94CD-96E784ACF322}" dt="2022-11-06T10:55:33.163" v="24957" actId="20577"/>
        <pc:sldMkLst>
          <pc:docMk/>
          <pc:sldMk cId="2690809353" sldId="271"/>
        </pc:sldMkLst>
        <pc:spChg chg="mod">
          <ac:chgData name="Ian Coles | TRICS" userId="e39e6a2d-cb02-47f7-a2e2-d83a41b76ae8" providerId="ADAL" clId="{7D9930E8-9015-4EAA-94CD-96E784ACF322}" dt="2022-11-06T09:31:11.977" v="8414" actId="20577"/>
          <ac:spMkLst>
            <pc:docMk/>
            <pc:sldMk cId="2690809353" sldId="271"/>
            <ac:spMk id="3" creationId="{00000000-0000-0000-0000-000000000000}"/>
          </ac:spMkLst>
        </pc:spChg>
      </pc:sldChg>
      <pc:sldChg chg="modSp add mod modNotesTx">
        <pc:chgData name="Ian Coles | TRICS" userId="e39e6a2d-cb02-47f7-a2e2-d83a41b76ae8" providerId="ADAL" clId="{7D9930E8-9015-4EAA-94CD-96E784ACF322}" dt="2022-11-06T10:02:05.470" v="11149" actId="20577"/>
        <pc:sldMkLst>
          <pc:docMk/>
          <pc:sldMk cId="1940247367" sldId="272"/>
        </pc:sldMkLst>
        <pc:spChg chg="mod">
          <ac:chgData name="Ian Coles | TRICS" userId="e39e6a2d-cb02-47f7-a2e2-d83a41b76ae8" providerId="ADAL" clId="{7D9930E8-9015-4EAA-94CD-96E784ACF322}" dt="2022-11-06T09:49:21.549" v="8741" actId="20577"/>
          <ac:spMkLst>
            <pc:docMk/>
            <pc:sldMk cId="1940247367" sldId="272"/>
            <ac:spMk id="2" creationId="{00000000-0000-0000-0000-000000000000}"/>
          </ac:spMkLst>
        </pc:spChg>
        <pc:spChg chg="mod">
          <ac:chgData name="Ian Coles | TRICS" userId="e39e6a2d-cb02-47f7-a2e2-d83a41b76ae8" providerId="ADAL" clId="{7D9930E8-9015-4EAA-94CD-96E784ACF322}" dt="2022-11-06T09:51:25.279" v="9180" actId="20577"/>
          <ac:spMkLst>
            <pc:docMk/>
            <pc:sldMk cId="1940247367" sldId="272"/>
            <ac:spMk id="3" creationId="{00000000-0000-0000-0000-000000000000}"/>
          </ac:spMkLst>
        </pc:spChg>
      </pc:sldChg>
      <pc:sldChg chg="del">
        <pc:chgData name="Ian Coles | TRICS" userId="e39e6a2d-cb02-47f7-a2e2-d83a41b76ae8" providerId="ADAL" clId="{7D9930E8-9015-4EAA-94CD-96E784ACF322}" dt="2022-10-10T13:14:40.256" v="108" actId="2696"/>
        <pc:sldMkLst>
          <pc:docMk/>
          <pc:sldMk cId="3257772764" sldId="272"/>
        </pc:sldMkLst>
      </pc:sldChg>
      <pc:sldChg chg="modSp add mod modNotesTx">
        <pc:chgData name="Ian Coles | TRICS" userId="e39e6a2d-cb02-47f7-a2e2-d83a41b76ae8" providerId="ADAL" clId="{7D9930E8-9015-4EAA-94CD-96E784ACF322}" dt="2022-11-06T10:17:27.872" v="15091" actId="20577"/>
        <pc:sldMkLst>
          <pc:docMk/>
          <pc:sldMk cId="1323429721" sldId="273"/>
        </pc:sldMkLst>
        <pc:spChg chg="mod">
          <ac:chgData name="Ian Coles | TRICS" userId="e39e6a2d-cb02-47f7-a2e2-d83a41b76ae8" providerId="ADAL" clId="{7D9930E8-9015-4EAA-94CD-96E784ACF322}" dt="2022-11-06T09:30:18.446" v="8402" actId="20577"/>
          <ac:spMkLst>
            <pc:docMk/>
            <pc:sldMk cId="1323429721" sldId="273"/>
            <ac:spMk id="3" creationId="{00000000-0000-0000-0000-000000000000}"/>
          </ac:spMkLst>
        </pc:spChg>
      </pc:sldChg>
      <pc:sldChg chg="del">
        <pc:chgData name="Ian Coles | TRICS" userId="e39e6a2d-cb02-47f7-a2e2-d83a41b76ae8" providerId="ADAL" clId="{7D9930E8-9015-4EAA-94CD-96E784ACF322}" dt="2022-10-10T13:14:42.765" v="109" actId="2696"/>
        <pc:sldMkLst>
          <pc:docMk/>
          <pc:sldMk cId="4042836807" sldId="273"/>
        </pc:sldMkLst>
      </pc:sldChg>
      <pc:sldChg chg="del">
        <pc:chgData name="Ian Coles | TRICS" userId="e39e6a2d-cb02-47f7-a2e2-d83a41b76ae8" providerId="ADAL" clId="{7D9930E8-9015-4EAA-94CD-96E784ACF322}" dt="2022-10-10T13:14:46.165" v="111" actId="2696"/>
        <pc:sldMkLst>
          <pc:docMk/>
          <pc:sldMk cId="106081191" sldId="274"/>
        </pc:sldMkLst>
      </pc:sldChg>
      <pc:sldChg chg="modSp add mod modNotesTx">
        <pc:chgData name="Ian Coles | TRICS" userId="e39e6a2d-cb02-47f7-a2e2-d83a41b76ae8" providerId="ADAL" clId="{7D9930E8-9015-4EAA-94CD-96E784ACF322}" dt="2022-11-06T10:48:17.802" v="23264" actId="20577"/>
        <pc:sldMkLst>
          <pc:docMk/>
          <pc:sldMk cId="3351360710" sldId="274"/>
        </pc:sldMkLst>
        <pc:spChg chg="mod">
          <ac:chgData name="Ian Coles | TRICS" userId="e39e6a2d-cb02-47f7-a2e2-d83a41b76ae8" providerId="ADAL" clId="{7D9930E8-9015-4EAA-94CD-96E784ACF322}" dt="2022-11-06T09:32:06.033" v="8428" actId="20577"/>
          <ac:spMkLst>
            <pc:docMk/>
            <pc:sldMk cId="3351360710" sldId="274"/>
            <ac:spMk id="2" creationId="{00000000-0000-0000-0000-000000000000}"/>
          </ac:spMkLst>
        </pc:spChg>
        <pc:spChg chg="mod">
          <ac:chgData name="Ian Coles | TRICS" userId="e39e6a2d-cb02-47f7-a2e2-d83a41b76ae8" providerId="ADAL" clId="{7D9930E8-9015-4EAA-94CD-96E784ACF322}" dt="2022-11-06T10:47:43.085" v="23080" actId="20577"/>
          <ac:spMkLst>
            <pc:docMk/>
            <pc:sldMk cId="3351360710" sldId="274"/>
            <ac:spMk id="3" creationId="{00000000-0000-0000-0000-000000000000}"/>
          </ac:spMkLst>
        </pc:spChg>
      </pc:sldChg>
      <pc:sldChg chg="del">
        <pc:chgData name="Ian Coles | TRICS" userId="e39e6a2d-cb02-47f7-a2e2-d83a41b76ae8" providerId="ADAL" clId="{7D9930E8-9015-4EAA-94CD-96E784ACF322}" dt="2022-10-10T13:14:52.626" v="114" actId="2696"/>
        <pc:sldMkLst>
          <pc:docMk/>
          <pc:sldMk cId="1780781634" sldId="275"/>
        </pc:sldMkLst>
      </pc:sldChg>
      <pc:sldChg chg="addSp delSp modSp new mod modNotesTx">
        <pc:chgData name="Ian Coles | TRICS" userId="e39e6a2d-cb02-47f7-a2e2-d83a41b76ae8" providerId="ADAL" clId="{7D9930E8-9015-4EAA-94CD-96E784ACF322}" dt="2022-11-06T10:49:59.379" v="23762" actId="20577"/>
        <pc:sldMkLst>
          <pc:docMk/>
          <pc:sldMk cId="1831559365" sldId="275"/>
        </pc:sldMkLst>
        <pc:spChg chg="mod">
          <ac:chgData name="Ian Coles | TRICS" userId="e39e6a2d-cb02-47f7-a2e2-d83a41b76ae8" providerId="ADAL" clId="{7D9930E8-9015-4EAA-94CD-96E784ACF322}" dt="2022-10-10T16:38:54.383" v="7802" actId="20577"/>
          <ac:spMkLst>
            <pc:docMk/>
            <pc:sldMk cId="1831559365" sldId="275"/>
            <ac:spMk id="2" creationId="{1AE5EE1E-9E9A-4DBB-C942-5B7790B61ED0}"/>
          </ac:spMkLst>
        </pc:spChg>
        <pc:spChg chg="del mod">
          <ac:chgData name="Ian Coles | TRICS" userId="e39e6a2d-cb02-47f7-a2e2-d83a41b76ae8" providerId="ADAL" clId="{7D9930E8-9015-4EAA-94CD-96E784ACF322}" dt="2022-10-10T16:38:03.832" v="7730" actId="478"/>
          <ac:spMkLst>
            <pc:docMk/>
            <pc:sldMk cId="1831559365" sldId="275"/>
            <ac:spMk id="3" creationId="{9A6A0480-5747-CEB8-91BE-875B997E4263}"/>
          </ac:spMkLst>
        </pc:spChg>
        <pc:picChg chg="add mod">
          <ac:chgData name="Ian Coles | TRICS" userId="e39e6a2d-cb02-47f7-a2e2-d83a41b76ae8" providerId="ADAL" clId="{7D9930E8-9015-4EAA-94CD-96E784ACF322}" dt="2022-10-10T16:30:04.205" v="7640" actId="1076"/>
          <ac:picMkLst>
            <pc:docMk/>
            <pc:sldMk cId="1831559365" sldId="275"/>
            <ac:picMk id="4" creationId="{605D8817-69B6-B574-2391-F59C217885F6}"/>
          </ac:picMkLst>
        </pc:picChg>
        <pc:picChg chg="add mod">
          <ac:chgData name="Ian Coles | TRICS" userId="e39e6a2d-cb02-47f7-a2e2-d83a41b76ae8" providerId="ADAL" clId="{7D9930E8-9015-4EAA-94CD-96E784ACF322}" dt="2022-10-10T16:39:12.677" v="7805" actId="1076"/>
          <ac:picMkLst>
            <pc:docMk/>
            <pc:sldMk cId="1831559365" sldId="275"/>
            <ac:picMk id="6" creationId="{30EE378A-7AED-6BFB-B0C6-3808D79E7CC0}"/>
          </ac:picMkLst>
        </pc:picChg>
      </pc:sldChg>
      <pc:sldChg chg="del">
        <pc:chgData name="Ian Coles | TRICS" userId="e39e6a2d-cb02-47f7-a2e2-d83a41b76ae8" providerId="ADAL" clId="{7D9930E8-9015-4EAA-94CD-96E784ACF322}" dt="2022-10-10T13:14:38.720" v="107" actId="2696"/>
        <pc:sldMkLst>
          <pc:docMk/>
          <pc:sldMk cId="247013923" sldId="276"/>
        </pc:sldMkLst>
      </pc:sldChg>
      <pc:sldChg chg="modSp add mod modNotesTx">
        <pc:chgData name="Ian Coles | TRICS" userId="e39e6a2d-cb02-47f7-a2e2-d83a41b76ae8" providerId="ADAL" clId="{7D9930E8-9015-4EAA-94CD-96E784ACF322}" dt="2022-11-06T10:04:52.854" v="11786" actId="20577"/>
        <pc:sldMkLst>
          <pc:docMk/>
          <pc:sldMk cId="1258421590" sldId="276"/>
        </pc:sldMkLst>
        <pc:spChg chg="mod">
          <ac:chgData name="Ian Coles | TRICS" userId="e39e6a2d-cb02-47f7-a2e2-d83a41b76ae8" providerId="ADAL" clId="{7D9930E8-9015-4EAA-94CD-96E784ACF322}" dt="2022-11-06T10:02:25.779" v="11165" actId="20577"/>
          <ac:spMkLst>
            <pc:docMk/>
            <pc:sldMk cId="1258421590" sldId="276"/>
            <ac:spMk id="2" creationId="{00000000-0000-0000-0000-000000000000}"/>
          </ac:spMkLst>
        </pc:spChg>
        <pc:spChg chg="mod">
          <ac:chgData name="Ian Coles | TRICS" userId="e39e6a2d-cb02-47f7-a2e2-d83a41b76ae8" providerId="ADAL" clId="{7D9930E8-9015-4EAA-94CD-96E784ACF322}" dt="2022-11-06T09:53:32.409" v="9609" actId="20577"/>
          <ac:spMkLst>
            <pc:docMk/>
            <pc:sldMk cId="1258421590" sldId="276"/>
            <ac:spMk id="3" creationId="{00000000-0000-0000-0000-000000000000}"/>
          </ac:spMkLst>
        </pc:spChg>
      </pc:sldChg>
      <pc:sldChg chg="del">
        <pc:chgData name="Ian Coles | TRICS" userId="e39e6a2d-cb02-47f7-a2e2-d83a41b76ae8" providerId="ADAL" clId="{7D9930E8-9015-4EAA-94CD-96E784ACF322}" dt="2022-10-10T13:14:44.464" v="110" actId="2696"/>
        <pc:sldMkLst>
          <pc:docMk/>
          <pc:sldMk cId="459005279" sldId="277"/>
        </pc:sldMkLst>
      </pc:sldChg>
      <pc:sldChg chg="modSp add mod modNotesTx">
        <pc:chgData name="Ian Coles | TRICS" userId="e39e6a2d-cb02-47f7-a2e2-d83a41b76ae8" providerId="ADAL" clId="{7D9930E8-9015-4EAA-94CD-96E784ACF322}" dt="2022-11-06T10:06:21.109" v="12186" actId="20577"/>
        <pc:sldMkLst>
          <pc:docMk/>
          <pc:sldMk cId="2289620840" sldId="277"/>
        </pc:sldMkLst>
        <pc:spChg chg="mod">
          <ac:chgData name="Ian Coles | TRICS" userId="e39e6a2d-cb02-47f7-a2e2-d83a41b76ae8" providerId="ADAL" clId="{7D9930E8-9015-4EAA-94CD-96E784ACF322}" dt="2022-11-06T10:02:32.459" v="11181" actId="20577"/>
          <ac:spMkLst>
            <pc:docMk/>
            <pc:sldMk cId="2289620840" sldId="277"/>
            <ac:spMk id="2" creationId="{00000000-0000-0000-0000-000000000000}"/>
          </ac:spMkLst>
        </pc:spChg>
        <pc:spChg chg="mod">
          <ac:chgData name="Ian Coles | TRICS" userId="e39e6a2d-cb02-47f7-a2e2-d83a41b76ae8" providerId="ADAL" clId="{7D9930E8-9015-4EAA-94CD-96E784ACF322}" dt="2022-11-06T09:55:44.022" v="9924" actId="20577"/>
          <ac:spMkLst>
            <pc:docMk/>
            <pc:sldMk cId="2289620840" sldId="277"/>
            <ac:spMk id="3" creationId="{00000000-0000-0000-0000-000000000000}"/>
          </ac:spMkLst>
        </pc:spChg>
      </pc:sldChg>
      <pc:sldChg chg="del">
        <pc:chgData name="Ian Coles | TRICS" userId="e39e6a2d-cb02-47f7-a2e2-d83a41b76ae8" providerId="ADAL" clId="{7D9930E8-9015-4EAA-94CD-96E784ACF322}" dt="2022-10-10T13:14:48.068" v="112" actId="2696"/>
        <pc:sldMkLst>
          <pc:docMk/>
          <pc:sldMk cId="1251877820" sldId="278"/>
        </pc:sldMkLst>
      </pc:sldChg>
      <pc:sldChg chg="del">
        <pc:chgData name="Ian Coles | TRICS" userId="e39e6a2d-cb02-47f7-a2e2-d83a41b76ae8" providerId="ADAL" clId="{7D9930E8-9015-4EAA-94CD-96E784ACF322}" dt="2022-10-10T13:14:50.395" v="113" actId="2696"/>
        <pc:sldMkLst>
          <pc:docMk/>
          <pc:sldMk cId="3754445417" sldId="2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1D75F6-C575-4993-B7DC-F66448725145}" type="datetimeFigureOut">
              <a:rPr lang="en-US" smtClean="0"/>
              <a:t>12/2/2022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3225A2-7D03-413E-BA3B-EF83054293A6}" type="slidenum">
              <a:rPr lang="en-US" smtClean="0"/>
              <a:t>‹#›</a:t>
            </a:fld>
            <a:endParaRPr lang="en-US"/>
          </a:p>
        </p:txBody>
      </p:sp>
    </p:spTree>
    <p:extLst>
      <p:ext uri="{BB962C8B-B14F-4D97-AF65-F5344CB8AC3E}">
        <p14:creationId xmlns:p14="http://schemas.microsoft.com/office/powerpoint/2010/main" val="1398980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presentation I am going to discuss a unique project delivery liaison between TRICS and AtoBetter, which has been ongoing since 2019.</a:t>
            </a:r>
          </a:p>
        </p:txBody>
      </p:sp>
      <p:sp>
        <p:nvSpPr>
          <p:cNvPr id="4" name="Slide Number Placeholder 3"/>
          <p:cNvSpPr>
            <a:spLocks noGrp="1"/>
          </p:cNvSpPr>
          <p:nvPr>
            <p:ph type="sldNum" sz="quarter" idx="10"/>
          </p:nvPr>
        </p:nvSpPr>
        <p:spPr/>
        <p:txBody>
          <a:bodyPr/>
          <a:lstStyle/>
          <a:p>
            <a:fld id="{C13225A2-7D03-413E-BA3B-EF83054293A6}" type="slidenum">
              <a:rPr lang="en-US" smtClean="0"/>
              <a:t>1</a:t>
            </a:fld>
            <a:endParaRPr lang="en-US"/>
          </a:p>
        </p:txBody>
      </p:sp>
    </p:spTree>
    <p:extLst>
      <p:ext uri="{BB962C8B-B14F-4D97-AF65-F5344CB8AC3E}">
        <p14:creationId xmlns:p14="http://schemas.microsoft.com/office/powerpoint/2010/main" val="32228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first round of surveys were scheduled to take place in September 2019. This allowed plenty of time to get the project started. The first communications had taken place in December 2018, with that initial meeting in Norwich taking place soon afterwards in January 2019. It was important that a firm schedule was set up as soon as possible for all stages of the project, to ensure a smooth transition through the project’s various stages up to the final delivery of the TRICS survey outputs. This meant that site visits would need to take place in July 2019, following the signing of TRICS survey agreements for each development that was to be surveyed. Following these site visits, survey specifications were written up by TRICS and agreed with AtoBetter, which allowed us to then provide quotes for each individual survey. This process took place in August, and once final </a:t>
            </a:r>
            <a:r>
              <a:rPr lang="en-US" sz="1200" kern="1200" dirty="0" err="1">
                <a:solidFill>
                  <a:schemeClr val="tx1"/>
                </a:solidFill>
                <a:effectLst/>
                <a:latin typeface="+mn-lt"/>
                <a:ea typeface="+mn-ea"/>
                <a:cs typeface="+mn-cs"/>
              </a:rPr>
              <a:t>authorisation</a:t>
            </a:r>
            <a:r>
              <a:rPr lang="en-US" sz="1200" kern="1200" dirty="0">
                <a:solidFill>
                  <a:schemeClr val="tx1"/>
                </a:solidFill>
                <a:effectLst/>
                <a:latin typeface="+mn-lt"/>
                <a:ea typeface="+mn-ea"/>
                <a:cs typeface="+mn-cs"/>
              </a:rPr>
              <a:t> was received for the surveys to go ahead, they were all scheduled in to take place over a period two weeks in September. Following the surveys taking place, a great deal of processing was required, before the survey data was forwarded to TRICS for each site on our standard data collection forms at the beginning of November. The TRICS team then worked on data input and validation testing, this process fully completed on time at the beginning of December, allowing the survey data to be included in the TRICS database and the final outputs to be forwarded to AtoBetter. </a:t>
            </a:r>
          </a:p>
        </p:txBody>
      </p:sp>
      <p:sp>
        <p:nvSpPr>
          <p:cNvPr id="4" name="Slide Number Placeholder 3"/>
          <p:cNvSpPr>
            <a:spLocks noGrp="1"/>
          </p:cNvSpPr>
          <p:nvPr>
            <p:ph type="sldNum" sz="quarter" idx="10"/>
          </p:nvPr>
        </p:nvSpPr>
        <p:spPr/>
        <p:txBody>
          <a:bodyPr/>
          <a:lstStyle/>
          <a:p>
            <a:fld id="{C13225A2-7D03-413E-BA3B-EF83054293A6}" type="slidenum">
              <a:rPr lang="en-US" smtClean="0"/>
              <a:t>10</a:t>
            </a:fld>
            <a:endParaRPr lang="en-US"/>
          </a:p>
        </p:txBody>
      </p:sp>
    </p:spTree>
    <p:extLst>
      <p:ext uri="{BB962C8B-B14F-4D97-AF65-F5344CB8AC3E}">
        <p14:creationId xmlns:p14="http://schemas.microsoft.com/office/powerpoint/2010/main" val="542856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were 20 surveys in total in the 2019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These consisted of 9 traffic-only surveys and 11 multi-modal surveys and were across a wide range of locations in Norfolk. This is not a complete list, but some of the towns and cities covered included Norwich, Wymondham, North Walsham, Harleston, Great Yarmouth, Hunstanton, Holt, Aylsham and </a:t>
            </a:r>
            <a:r>
              <a:rPr lang="en-US" sz="1200" kern="1200" dirty="0" err="1">
                <a:solidFill>
                  <a:schemeClr val="tx1"/>
                </a:solidFill>
                <a:effectLst/>
                <a:latin typeface="+mn-lt"/>
                <a:ea typeface="+mn-ea"/>
                <a:cs typeface="+mn-cs"/>
              </a:rPr>
              <a:t>Swaffham</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C13225A2-7D03-413E-BA3B-EF83054293A6}" type="slidenum">
              <a:rPr lang="en-US" smtClean="0"/>
              <a:t>11</a:t>
            </a:fld>
            <a:endParaRPr lang="en-US"/>
          </a:p>
        </p:txBody>
      </p:sp>
    </p:spTree>
    <p:extLst>
      <p:ext uri="{BB962C8B-B14F-4D97-AF65-F5344CB8AC3E}">
        <p14:creationId xmlns:p14="http://schemas.microsoft.com/office/powerpoint/2010/main" val="388329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can see the survey locations of the 2019 surveys in this map, with a wide range of locations covered in various parts of Norfolk. The blue circles represent the locations of the traffic-only surveys, whilst the red circles represent the locations of the multi-modal surveys.</a:t>
            </a:r>
          </a:p>
        </p:txBody>
      </p:sp>
      <p:sp>
        <p:nvSpPr>
          <p:cNvPr id="4" name="Slide Number Placeholder 3"/>
          <p:cNvSpPr>
            <a:spLocks noGrp="1"/>
          </p:cNvSpPr>
          <p:nvPr>
            <p:ph type="sldNum" sz="quarter" idx="5"/>
          </p:nvPr>
        </p:nvSpPr>
        <p:spPr/>
        <p:txBody>
          <a:bodyPr/>
          <a:lstStyle/>
          <a:p>
            <a:fld id="{C13225A2-7D03-413E-BA3B-EF83054293A6}" type="slidenum">
              <a:rPr lang="en-US" smtClean="0"/>
              <a:t>12</a:t>
            </a:fld>
            <a:endParaRPr lang="en-US"/>
          </a:p>
        </p:txBody>
      </p:sp>
    </p:spTree>
    <p:extLst>
      <p:ext uri="{BB962C8B-B14F-4D97-AF65-F5344CB8AC3E}">
        <p14:creationId xmlns:p14="http://schemas.microsoft.com/office/powerpoint/2010/main" val="3573854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mentioned in a previous slide, the work doesn’t end once the physical surveys take place. For each individual survey, all data fields in the TRICS data collection form needed to be completed, including information on where the site is and local public transport provision, Census information and distances to nearby development types, information on the size of developments and dwellings splits, parking information, and informati0on on the site’s Travel Plan. This, as per all TRICS surveys, requires a significant amount of desktop work. Once all forms had been fully completed, the data was then forwarded to TRICS for input and validation testing. Again, as per all TRICS surveys, all data has to go through a series of checks and tests, with all validation queries raised summarized for each survey and then forwarded to our data collection contractor, who then liaised with AtoBetter accordingly. Once each survey’s validation queries were fully answered, the survey was considered fully validated and became TRICS-certified.</a:t>
            </a:r>
          </a:p>
        </p:txBody>
      </p:sp>
      <p:sp>
        <p:nvSpPr>
          <p:cNvPr id="4" name="Slide Number Placeholder 3"/>
          <p:cNvSpPr>
            <a:spLocks noGrp="1"/>
          </p:cNvSpPr>
          <p:nvPr>
            <p:ph type="sldNum" sz="quarter" idx="10"/>
          </p:nvPr>
        </p:nvSpPr>
        <p:spPr/>
        <p:txBody>
          <a:bodyPr/>
          <a:lstStyle/>
          <a:p>
            <a:fld id="{C13225A2-7D03-413E-BA3B-EF83054293A6}" type="slidenum">
              <a:rPr lang="en-US" smtClean="0"/>
              <a:t>13</a:t>
            </a:fld>
            <a:endParaRPr lang="en-US"/>
          </a:p>
        </p:txBody>
      </p:sp>
    </p:spTree>
    <p:extLst>
      <p:ext uri="{BB962C8B-B14F-4D97-AF65-F5344CB8AC3E}">
        <p14:creationId xmlns:p14="http://schemas.microsoft.com/office/powerpoint/2010/main" val="256448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TRICS survey outputs and certificates of TRICS survey compliance were issued to close the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in December 2019. This then allowed AtoBetter to look at the results and compare the data collected through working with TRICS to previous AtoBetter surveys, examining changes in the survey results and </a:t>
            </a:r>
            <a:r>
              <a:rPr lang="en-US" sz="1200" kern="1200">
                <a:solidFill>
                  <a:schemeClr val="tx1"/>
                </a:solidFill>
                <a:effectLst/>
                <a:latin typeface="+mn-lt"/>
                <a:ea typeface="+mn-ea"/>
                <a:cs typeface="+mn-cs"/>
              </a:rPr>
              <a:t>mode splits </a:t>
            </a:r>
            <a:r>
              <a:rPr lang="en-US" sz="1200" kern="1200" dirty="0" err="1">
                <a:solidFill>
                  <a:schemeClr val="tx1"/>
                </a:solidFill>
                <a:effectLst/>
                <a:latin typeface="+mn-lt"/>
                <a:ea typeface="+mn-ea"/>
                <a:cs typeface="+mn-cs"/>
              </a:rPr>
              <a:t>etc</a:t>
            </a:r>
            <a:r>
              <a:rPr lang="en-US" sz="1200" kern="1200" dirty="0">
                <a:solidFill>
                  <a:schemeClr val="tx1"/>
                </a:solidFill>
                <a:effectLst/>
                <a:latin typeface="+mn-lt"/>
                <a:ea typeface="+mn-ea"/>
                <a:cs typeface="+mn-cs"/>
              </a:rPr>
              <a:t> over time. Having completed this first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of surveys, we could then look at future data collection </a:t>
            </a:r>
            <a:r>
              <a:rPr lang="en-US" sz="1200" kern="1200" dirty="0" err="1">
                <a:solidFill>
                  <a:schemeClr val="tx1"/>
                </a:solidFill>
                <a:effectLst/>
                <a:latin typeface="+mn-lt"/>
                <a:ea typeface="+mn-ea"/>
                <a:cs typeface="+mn-cs"/>
              </a:rPr>
              <a:t>programmes</a:t>
            </a:r>
            <a:r>
              <a:rPr lang="en-US" sz="1200" kern="1200" dirty="0">
                <a:solidFill>
                  <a:schemeClr val="tx1"/>
                </a:solidFill>
                <a:effectLst/>
                <a:latin typeface="+mn-lt"/>
                <a:ea typeface="+mn-ea"/>
                <a:cs typeface="+mn-cs"/>
              </a:rPr>
              <a:t>. However, before this, there was another task at hand.</a:t>
            </a:r>
          </a:p>
        </p:txBody>
      </p:sp>
      <p:sp>
        <p:nvSpPr>
          <p:cNvPr id="4" name="Slide Number Placeholder 3"/>
          <p:cNvSpPr>
            <a:spLocks noGrp="1"/>
          </p:cNvSpPr>
          <p:nvPr>
            <p:ph type="sldNum" sz="quarter" idx="10"/>
          </p:nvPr>
        </p:nvSpPr>
        <p:spPr/>
        <p:txBody>
          <a:bodyPr/>
          <a:lstStyle/>
          <a:p>
            <a:fld id="{C13225A2-7D03-413E-BA3B-EF83054293A6}" type="slidenum">
              <a:rPr lang="en-US" smtClean="0"/>
              <a:t>14</a:t>
            </a:fld>
            <a:endParaRPr lang="en-US"/>
          </a:p>
        </p:txBody>
      </p:sp>
    </p:spTree>
    <p:extLst>
      <p:ext uri="{BB962C8B-B14F-4D97-AF65-F5344CB8AC3E}">
        <p14:creationId xmlns:p14="http://schemas.microsoft.com/office/powerpoint/2010/main" val="1528647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additional (and somewhat different) task was to covert older (retrospective) AtoBetter surveys into the new TRICS format, and to link these surveys to the ones carried out in 2019. There had been AtoBetter surveys undertaken from 2015 to 2018 at numerous developments (all in ATC format), which had taken place at the same developments that were surveyed in 2019. This meant that all supporting site, development and parking information needed to be reconciled in a logical way with the 2019 surveys. This involved a process whereby we needed to look at the developments going back in time, which was quite unusual. In fact, you could say this was a TRICS time travel experience! Careful analysis was required to ensure that the build out of the individual developments was reflected in these earlier surveys, as they did not initially include the supporting development information when the 2015 to 2018 AtoBetter surveys had taken place, but through careful examination of development records this process was successfully undertaken, adding a further dimension to the 2019 surveys (in that we could now see changes over time in a unified survey format).</a:t>
            </a:r>
          </a:p>
        </p:txBody>
      </p:sp>
      <p:sp>
        <p:nvSpPr>
          <p:cNvPr id="4" name="Slide Number Placeholder 3"/>
          <p:cNvSpPr>
            <a:spLocks noGrp="1"/>
          </p:cNvSpPr>
          <p:nvPr>
            <p:ph type="sldNum" sz="quarter" idx="10"/>
          </p:nvPr>
        </p:nvSpPr>
        <p:spPr/>
        <p:txBody>
          <a:bodyPr/>
          <a:lstStyle/>
          <a:p>
            <a:fld id="{C13225A2-7D03-413E-BA3B-EF83054293A6}" type="slidenum">
              <a:rPr lang="en-US" smtClean="0"/>
              <a:t>15</a:t>
            </a:fld>
            <a:endParaRPr lang="en-US"/>
          </a:p>
        </p:txBody>
      </p:sp>
    </p:spTree>
    <p:extLst>
      <p:ext uri="{BB962C8B-B14F-4D97-AF65-F5344CB8AC3E}">
        <p14:creationId xmlns:p14="http://schemas.microsoft.com/office/powerpoint/2010/main" val="3398685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Unfortunately, the intended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of TRICS AtoBetter surveys for September 2020 had to be drastically reduced due to Covid-19. Only 4 surveys were undertaken in 2020, which included a new development with its first AtoBetter survey in Attleborough . It should be noted that in addition to re-surveying existing developments, new sites also come online and enter the TRICS AtoBetter survey process when certain triggers are hit, this development in Attleborough being one such example, with others to follow later on.</a:t>
            </a:r>
          </a:p>
        </p:txBody>
      </p:sp>
      <p:sp>
        <p:nvSpPr>
          <p:cNvPr id="4" name="Slide Number Placeholder 3"/>
          <p:cNvSpPr>
            <a:spLocks noGrp="1"/>
          </p:cNvSpPr>
          <p:nvPr>
            <p:ph type="sldNum" sz="quarter" idx="10"/>
          </p:nvPr>
        </p:nvSpPr>
        <p:spPr/>
        <p:txBody>
          <a:bodyPr/>
          <a:lstStyle/>
          <a:p>
            <a:fld id="{C13225A2-7D03-413E-BA3B-EF83054293A6}" type="slidenum">
              <a:rPr lang="en-US" smtClean="0"/>
              <a:t>16</a:t>
            </a:fld>
            <a:endParaRPr lang="en-US"/>
          </a:p>
        </p:txBody>
      </p:sp>
    </p:spTree>
    <p:extLst>
      <p:ext uri="{BB962C8B-B14F-4D97-AF65-F5344CB8AC3E}">
        <p14:creationId xmlns:p14="http://schemas.microsoft.com/office/powerpoint/2010/main" val="3897501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Thankfully, in 2021 a full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of TRICS AtoBetter surveys resumed across Norfolk. This was a total of 19 surveys, with 9  being traffic-only (now using camera technology instead of ATC’s) and 10 being multi-modal, 2 of the developments being new to the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The same project schedule as per 2019 was successfully followed, with all validated TRICS outputs being forwarded to AtoBetter in December 2021. One thing to note is that re-surveys are usually switched between traffic-only and multi-modal surveys, a process which continued into 2022. This meant that a development that was surveyed as a traffic-only survey in 2019 was in 2021 surveyed as a multi-modal count, and vice versa (taking into account the 4 surveys undertaken in 2020 of course). This switching between survey types was a requirement of AtoBetter, with developments only requiring multi-modal surveys at certain stages of their build out.</a:t>
            </a:r>
          </a:p>
        </p:txBody>
      </p:sp>
      <p:sp>
        <p:nvSpPr>
          <p:cNvPr id="4" name="Slide Number Placeholder 3"/>
          <p:cNvSpPr>
            <a:spLocks noGrp="1"/>
          </p:cNvSpPr>
          <p:nvPr>
            <p:ph type="sldNum" sz="quarter" idx="10"/>
          </p:nvPr>
        </p:nvSpPr>
        <p:spPr/>
        <p:txBody>
          <a:bodyPr/>
          <a:lstStyle/>
          <a:p>
            <a:fld id="{C13225A2-7D03-413E-BA3B-EF83054293A6}" type="slidenum">
              <a:rPr lang="en-US" smtClean="0"/>
              <a:t>17</a:t>
            </a:fld>
            <a:endParaRPr lang="en-US"/>
          </a:p>
        </p:txBody>
      </p:sp>
    </p:spTree>
    <p:extLst>
      <p:ext uri="{BB962C8B-B14F-4D97-AF65-F5344CB8AC3E}">
        <p14:creationId xmlns:p14="http://schemas.microsoft.com/office/powerpoint/2010/main" val="955067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year’s (2022)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of TRICS AtoBetter surveys was increased to a total of 21 developments. Of these, 8 were traffic-only surveys and 13 were multi-modal surveys, and 5 developments were new to the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The same project schedule is being followed again this year, and all surveys were successfully undertaken in September, with the data currently going through validation testing as I speak. The </a:t>
            </a:r>
            <a:r>
              <a:rPr lang="en-US" sz="1200" kern="1200" dirty="0" err="1">
                <a:solidFill>
                  <a:schemeClr val="tx1"/>
                </a:solidFill>
                <a:effectLst/>
                <a:latin typeface="+mn-lt"/>
                <a:ea typeface="+mn-ea"/>
                <a:cs typeface="+mn-cs"/>
              </a:rPr>
              <a:t>finalised</a:t>
            </a:r>
            <a:r>
              <a:rPr lang="en-US" sz="1200" kern="1200" dirty="0">
                <a:solidFill>
                  <a:schemeClr val="tx1"/>
                </a:solidFill>
                <a:effectLst/>
                <a:latin typeface="+mn-lt"/>
                <a:ea typeface="+mn-ea"/>
                <a:cs typeface="+mn-cs"/>
              </a:rPr>
              <a:t> TRICS outputs will again be forwarded to AtoBetter, along with the certificate of TRICS compliance, in December.</a:t>
            </a:r>
          </a:p>
        </p:txBody>
      </p:sp>
      <p:sp>
        <p:nvSpPr>
          <p:cNvPr id="4" name="Slide Number Placeholder 3"/>
          <p:cNvSpPr>
            <a:spLocks noGrp="1"/>
          </p:cNvSpPr>
          <p:nvPr>
            <p:ph type="sldNum" sz="quarter" idx="10"/>
          </p:nvPr>
        </p:nvSpPr>
        <p:spPr/>
        <p:txBody>
          <a:bodyPr/>
          <a:lstStyle/>
          <a:p>
            <a:fld id="{C13225A2-7D03-413E-BA3B-EF83054293A6}" type="slidenum">
              <a:rPr lang="en-US" smtClean="0"/>
              <a:t>18</a:t>
            </a:fld>
            <a:endParaRPr lang="en-US"/>
          </a:p>
        </p:txBody>
      </p:sp>
    </p:spTree>
    <p:extLst>
      <p:ext uri="{BB962C8B-B14F-4D97-AF65-F5344CB8AC3E}">
        <p14:creationId xmlns:p14="http://schemas.microsoft.com/office/powerpoint/2010/main" val="1386713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we can see a summary graph of the TRICS AtoBetter surveys to date, with traffic-only surveys shown in blue, multi-modal surveys in orange, an the two types combined in grey. This has been a nice steady stream of surveys to be added to the TRICS database in addition to our annual regional data collection programmes, which of course we are very pleased about.</a:t>
            </a:r>
          </a:p>
        </p:txBody>
      </p:sp>
      <p:sp>
        <p:nvSpPr>
          <p:cNvPr id="4" name="Slide Number Placeholder 3"/>
          <p:cNvSpPr>
            <a:spLocks noGrp="1"/>
          </p:cNvSpPr>
          <p:nvPr>
            <p:ph type="sldNum" sz="quarter" idx="5"/>
          </p:nvPr>
        </p:nvSpPr>
        <p:spPr/>
        <p:txBody>
          <a:bodyPr/>
          <a:lstStyle/>
          <a:p>
            <a:fld id="{C13225A2-7D03-413E-BA3B-EF83054293A6}" type="slidenum">
              <a:rPr lang="en-US" smtClean="0"/>
              <a:t>19</a:t>
            </a:fld>
            <a:endParaRPr lang="en-US"/>
          </a:p>
        </p:txBody>
      </p:sp>
    </p:spTree>
    <p:extLst>
      <p:ext uri="{BB962C8B-B14F-4D97-AF65-F5344CB8AC3E}">
        <p14:creationId xmlns:p14="http://schemas.microsoft.com/office/powerpoint/2010/main" val="1815757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Before I explain the work that we have done together, it is first best to explain what AtoBetter is. AtoBetter is a Travel Planning project in Norfolk (Norfolk County Council). It has been undertaking travel surveys at numerous new residential developments across the county for a number of years, re-visiting developments over time as these sites are built out. AtoBetter Travel Plans include incentives such as </a:t>
            </a:r>
            <a:r>
              <a:rPr lang="en-US" sz="1200" kern="1200" dirty="0" err="1">
                <a:solidFill>
                  <a:schemeClr val="tx1"/>
                </a:solidFill>
                <a:effectLst/>
                <a:latin typeface="+mn-lt"/>
                <a:ea typeface="+mn-ea"/>
                <a:cs typeface="+mn-cs"/>
              </a:rPr>
              <a:t>subsidised</a:t>
            </a:r>
            <a:r>
              <a:rPr lang="en-US" sz="1200" kern="1200" dirty="0">
                <a:solidFill>
                  <a:schemeClr val="tx1"/>
                </a:solidFill>
                <a:effectLst/>
                <a:latin typeface="+mn-lt"/>
                <a:ea typeface="+mn-ea"/>
                <a:cs typeface="+mn-cs"/>
              </a:rPr>
              <a:t> public transport and cycle equipment vouchers, with specific cycle events also taking place.</a:t>
            </a:r>
          </a:p>
        </p:txBody>
      </p:sp>
      <p:sp>
        <p:nvSpPr>
          <p:cNvPr id="4" name="Slide Number Placeholder 3"/>
          <p:cNvSpPr>
            <a:spLocks noGrp="1"/>
          </p:cNvSpPr>
          <p:nvPr>
            <p:ph type="sldNum" sz="quarter" idx="10"/>
          </p:nvPr>
        </p:nvSpPr>
        <p:spPr/>
        <p:txBody>
          <a:bodyPr/>
          <a:lstStyle/>
          <a:p>
            <a:fld id="{C13225A2-7D03-413E-BA3B-EF83054293A6}" type="slidenum">
              <a:rPr lang="en-US" smtClean="0"/>
              <a:t>2</a:t>
            </a:fld>
            <a:endParaRPr lang="en-US"/>
          </a:p>
        </p:txBody>
      </p:sp>
    </p:spTree>
    <p:extLst>
      <p:ext uri="{BB962C8B-B14F-4D97-AF65-F5344CB8AC3E}">
        <p14:creationId xmlns:p14="http://schemas.microsoft.com/office/powerpoint/2010/main" val="3679778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unique project delivery liaison between TRICS and AtoBetter is a great example of how such work can successfully take place. Once we had worked out the initial structure, scale and survey formats of the project the initial 2019 surveys could take place, and this then led to further adaptations and fine-tuning moving forwards into successive survey </a:t>
            </a:r>
            <a:r>
              <a:rPr lang="en-US" sz="1200" kern="1200" dirty="0" err="1">
                <a:solidFill>
                  <a:schemeClr val="tx1"/>
                </a:solidFill>
                <a:effectLst/>
                <a:latin typeface="+mn-lt"/>
                <a:ea typeface="+mn-ea"/>
                <a:cs typeface="+mn-cs"/>
              </a:rPr>
              <a:t>programmes</a:t>
            </a:r>
            <a:r>
              <a:rPr lang="en-US" sz="1200" kern="1200" dirty="0">
                <a:solidFill>
                  <a:schemeClr val="tx1"/>
                </a:solidFill>
                <a:effectLst/>
                <a:latin typeface="+mn-lt"/>
                <a:ea typeface="+mn-ea"/>
                <a:cs typeface="+mn-cs"/>
              </a:rPr>
              <a:t>. Both parties benefit from this joint working approach. AtoBetter benefits from the experience of TRICS and its data validation standards, and TRICS benefits from the wealth of additional data being included in our database which can be accessed all members of the TRICS Community. We certainly look forward to this work continuing. </a:t>
            </a:r>
          </a:p>
        </p:txBody>
      </p:sp>
      <p:sp>
        <p:nvSpPr>
          <p:cNvPr id="4" name="Slide Number Placeholder 3"/>
          <p:cNvSpPr>
            <a:spLocks noGrp="1"/>
          </p:cNvSpPr>
          <p:nvPr>
            <p:ph type="sldNum" sz="quarter" idx="10"/>
          </p:nvPr>
        </p:nvSpPr>
        <p:spPr/>
        <p:txBody>
          <a:bodyPr/>
          <a:lstStyle/>
          <a:p>
            <a:fld id="{C13225A2-7D03-413E-BA3B-EF83054293A6}" type="slidenum">
              <a:rPr lang="en-US" smtClean="0"/>
              <a:t>20</a:t>
            </a:fld>
            <a:endParaRPr lang="en-US"/>
          </a:p>
        </p:txBody>
      </p:sp>
    </p:spTree>
    <p:extLst>
      <p:ext uri="{BB962C8B-B14F-4D97-AF65-F5344CB8AC3E}">
        <p14:creationId xmlns:p14="http://schemas.microsoft.com/office/powerpoint/2010/main" val="3138597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what is the project about? Firstly, it looks to make travel for residents as easy as possible. To do this, the project looks to enable more journeys at AtoBetter developments by sustainable modes, including cycling, walking, public transport and car sharing. It also works with communities to offer free travel advice and support focused on more active and sustainable ways of getting around. All of this is funded by housing developers through S106 contributions.  </a:t>
            </a:r>
          </a:p>
        </p:txBody>
      </p:sp>
      <p:sp>
        <p:nvSpPr>
          <p:cNvPr id="4" name="Slide Number Placeholder 3"/>
          <p:cNvSpPr>
            <a:spLocks noGrp="1"/>
          </p:cNvSpPr>
          <p:nvPr>
            <p:ph type="sldNum" sz="quarter" idx="10"/>
          </p:nvPr>
        </p:nvSpPr>
        <p:spPr/>
        <p:txBody>
          <a:bodyPr/>
          <a:lstStyle/>
          <a:p>
            <a:fld id="{C13225A2-7D03-413E-BA3B-EF83054293A6}" type="slidenum">
              <a:rPr lang="en-US" smtClean="0"/>
              <a:t>3</a:t>
            </a:fld>
            <a:endParaRPr lang="en-US"/>
          </a:p>
        </p:txBody>
      </p:sp>
    </p:spTree>
    <p:extLst>
      <p:ext uri="{BB962C8B-B14F-4D97-AF65-F5344CB8AC3E}">
        <p14:creationId xmlns:p14="http://schemas.microsoft.com/office/powerpoint/2010/main" val="3090108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are the aims of AtoBetter, and what is its vision? These two slides provide some insight into this. Firstly, the aim of the project is to increase the number of journeys made from local sites by alternative modes to the car. This can be achieved by encouraging people to choose healthier, more sustainable travel modes. The AtoBetter project seeks to </a:t>
            </a:r>
            <a:r>
              <a:rPr lang="en-US" sz="1200" kern="1200" dirty="0" err="1">
                <a:solidFill>
                  <a:schemeClr val="tx1"/>
                </a:solidFill>
                <a:effectLst/>
                <a:latin typeface="+mn-lt"/>
                <a:ea typeface="+mn-ea"/>
                <a:cs typeface="+mn-cs"/>
              </a:rPr>
              <a:t>maximise</a:t>
            </a:r>
            <a:r>
              <a:rPr lang="en-US" sz="1200" kern="1200" dirty="0">
                <a:solidFill>
                  <a:schemeClr val="tx1"/>
                </a:solidFill>
                <a:effectLst/>
                <a:latin typeface="+mn-lt"/>
                <a:ea typeface="+mn-ea"/>
                <a:cs typeface="+mn-cs"/>
              </a:rPr>
              <a:t> the travel choices that are available to residents, in order to make sustainable transport options more attractive and a more realistic option for everyone.</a:t>
            </a:r>
          </a:p>
        </p:txBody>
      </p:sp>
      <p:sp>
        <p:nvSpPr>
          <p:cNvPr id="4" name="Slide Number Placeholder 3"/>
          <p:cNvSpPr>
            <a:spLocks noGrp="1"/>
          </p:cNvSpPr>
          <p:nvPr>
            <p:ph type="sldNum" sz="quarter" idx="10"/>
          </p:nvPr>
        </p:nvSpPr>
        <p:spPr/>
        <p:txBody>
          <a:bodyPr/>
          <a:lstStyle/>
          <a:p>
            <a:fld id="{C13225A2-7D03-413E-BA3B-EF83054293A6}" type="slidenum">
              <a:rPr lang="en-US" smtClean="0"/>
              <a:t>4</a:t>
            </a:fld>
            <a:endParaRPr lang="en-US"/>
          </a:p>
        </p:txBody>
      </p:sp>
    </p:spTree>
    <p:extLst>
      <p:ext uri="{BB962C8B-B14F-4D97-AF65-F5344CB8AC3E}">
        <p14:creationId xmlns:p14="http://schemas.microsoft.com/office/powerpoint/2010/main" val="4118569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vision of the AtoBetter project can be summed up as follows. It is to support Norfolk County Council’s aims around new and existing communities, to ensure that residential developments deliver measures that allow people and communities to make sustainable travel choices which will improve the quality of life, whilst enhancing the local areas in which they live.</a:t>
            </a:r>
          </a:p>
        </p:txBody>
      </p:sp>
      <p:sp>
        <p:nvSpPr>
          <p:cNvPr id="4" name="Slide Number Placeholder 3"/>
          <p:cNvSpPr>
            <a:spLocks noGrp="1"/>
          </p:cNvSpPr>
          <p:nvPr>
            <p:ph type="sldNum" sz="quarter" idx="10"/>
          </p:nvPr>
        </p:nvSpPr>
        <p:spPr/>
        <p:txBody>
          <a:bodyPr/>
          <a:lstStyle/>
          <a:p>
            <a:fld id="{C13225A2-7D03-413E-BA3B-EF83054293A6}" type="slidenum">
              <a:rPr lang="en-US" smtClean="0"/>
              <a:t>5</a:t>
            </a:fld>
            <a:endParaRPr lang="en-US"/>
          </a:p>
        </p:txBody>
      </p:sp>
    </p:spTree>
    <p:extLst>
      <p:ext uri="{BB962C8B-B14F-4D97-AF65-F5344CB8AC3E}">
        <p14:creationId xmlns:p14="http://schemas.microsoft.com/office/powerpoint/2010/main" val="2166422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Before we look at the work that TRICS and AtoBetter have been doing together, here is a quick bit about Norfolk. It is a county with a population of around 900,000, with an area of 5,371km2. Its largest city is Norwich, and the county is bordered by coastline plus the three counties of Suffolk, </a:t>
            </a:r>
            <a:r>
              <a:rPr lang="en-US" sz="1200" kern="1200" dirty="0" err="1">
                <a:solidFill>
                  <a:schemeClr val="tx1"/>
                </a:solidFill>
                <a:effectLst/>
                <a:latin typeface="+mn-lt"/>
                <a:ea typeface="+mn-ea"/>
                <a:cs typeface="+mn-cs"/>
              </a:rPr>
              <a:t>Cambridgeshire</a:t>
            </a:r>
            <a:r>
              <a:rPr lang="en-US" sz="1200" kern="1200" dirty="0">
                <a:solidFill>
                  <a:schemeClr val="tx1"/>
                </a:solidFill>
                <a:effectLst/>
                <a:latin typeface="+mn-lt"/>
                <a:ea typeface="+mn-ea"/>
                <a:cs typeface="+mn-cs"/>
              </a:rPr>
              <a:t> and Lincolnshire.</a:t>
            </a:r>
          </a:p>
        </p:txBody>
      </p:sp>
      <p:sp>
        <p:nvSpPr>
          <p:cNvPr id="4" name="Slide Number Placeholder 3"/>
          <p:cNvSpPr>
            <a:spLocks noGrp="1"/>
          </p:cNvSpPr>
          <p:nvPr>
            <p:ph type="sldNum" sz="quarter" idx="10"/>
          </p:nvPr>
        </p:nvSpPr>
        <p:spPr/>
        <p:txBody>
          <a:bodyPr/>
          <a:lstStyle/>
          <a:p>
            <a:fld id="{C13225A2-7D03-413E-BA3B-EF83054293A6}" type="slidenum">
              <a:rPr lang="en-US" smtClean="0"/>
              <a:t>6</a:t>
            </a:fld>
            <a:endParaRPr lang="en-US"/>
          </a:p>
        </p:txBody>
      </p:sp>
    </p:spTree>
    <p:extLst>
      <p:ext uri="{BB962C8B-B14F-4D97-AF65-F5344CB8AC3E}">
        <p14:creationId xmlns:p14="http://schemas.microsoft.com/office/powerpoint/2010/main" val="1791671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can move on to the detail of how TRICS and AtoBetter started working together, and it all started in 2018 when TRICS were approached by AtoBetter with a view to managing and delivering their data collection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An initial meeting was held in Norwich to examine the differing survey methodologies, and to discuss and work out possibilities as to how AtoBetter surveys could be undertaken in a TRICS-compatible way, which would of course benefit both TRICS and AtoBetter in a number of ways. Once our methodologies were understood and a way forward was worked out, it was decided that the Autumn 2019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of surveys would be the first that we would work together on, and work commenced on this basis.</a:t>
            </a:r>
          </a:p>
        </p:txBody>
      </p:sp>
      <p:sp>
        <p:nvSpPr>
          <p:cNvPr id="4" name="Slide Number Placeholder 3"/>
          <p:cNvSpPr>
            <a:spLocks noGrp="1"/>
          </p:cNvSpPr>
          <p:nvPr>
            <p:ph type="sldNum" sz="quarter" idx="10"/>
          </p:nvPr>
        </p:nvSpPr>
        <p:spPr/>
        <p:txBody>
          <a:bodyPr/>
          <a:lstStyle/>
          <a:p>
            <a:fld id="{C13225A2-7D03-413E-BA3B-EF83054293A6}" type="slidenum">
              <a:rPr lang="en-US" smtClean="0"/>
              <a:t>7</a:t>
            </a:fld>
            <a:endParaRPr lang="en-US"/>
          </a:p>
        </p:txBody>
      </p:sp>
    </p:spTree>
    <p:extLst>
      <p:ext uri="{BB962C8B-B14F-4D97-AF65-F5344CB8AC3E}">
        <p14:creationId xmlns:p14="http://schemas.microsoft.com/office/powerpoint/2010/main" val="1815877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AtoBetter project ran in such a way that some surveys at residential developments would need to be traffic-only, whilst others would be multi-modal in nature (to the full TRICS standard). As many of the sites were in the process of being built out through the ongoing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of surveys, construction activity would need to be identified and excluded from the survey counts. It was also decided that the vehicle-only surveys would not be split by the standard TRICS vehicle classifications (instead these would be directional ATC counts), whilst the multi-modal surveys would include all the standard TRICS vehicle classifications. </a:t>
            </a:r>
          </a:p>
        </p:txBody>
      </p:sp>
      <p:sp>
        <p:nvSpPr>
          <p:cNvPr id="4" name="Slide Number Placeholder 3"/>
          <p:cNvSpPr>
            <a:spLocks noGrp="1"/>
          </p:cNvSpPr>
          <p:nvPr>
            <p:ph type="sldNum" sz="quarter" idx="10"/>
          </p:nvPr>
        </p:nvSpPr>
        <p:spPr/>
        <p:txBody>
          <a:bodyPr/>
          <a:lstStyle/>
          <a:p>
            <a:fld id="{C13225A2-7D03-413E-BA3B-EF83054293A6}" type="slidenum">
              <a:rPr lang="en-US" smtClean="0"/>
              <a:t>8</a:t>
            </a:fld>
            <a:endParaRPr lang="en-US"/>
          </a:p>
        </p:txBody>
      </p:sp>
    </p:spTree>
    <p:extLst>
      <p:ext uri="{BB962C8B-B14F-4D97-AF65-F5344CB8AC3E}">
        <p14:creationId xmlns:p14="http://schemas.microsoft.com/office/powerpoint/2010/main" val="1831969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all surveys, regardless of them being vehicle-only or multi-modal, the TRICS Travel Plan data section would always be included, so the Travel Plan features for each development would be included in the TRICS database along with all the other usual data sections as a full record. AtoBetter would work with TRICS-approved data collection contractors to provide supporting information on each development being surveyed, including the number of occupied dwellings at the time of a survey and estimated breakdowns of dwelling types. These breakdowns would include splits between types of houses and flats, and also splits between privately owned and non-privately owned dwellings.</a:t>
            </a:r>
          </a:p>
        </p:txBody>
      </p:sp>
      <p:sp>
        <p:nvSpPr>
          <p:cNvPr id="4" name="Slide Number Placeholder 3"/>
          <p:cNvSpPr>
            <a:spLocks noGrp="1"/>
          </p:cNvSpPr>
          <p:nvPr>
            <p:ph type="sldNum" sz="quarter" idx="10"/>
          </p:nvPr>
        </p:nvSpPr>
        <p:spPr/>
        <p:txBody>
          <a:bodyPr/>
          <a:lstStyle/>
          <a:p>
            <a:fld id="{C13225A2-7D03-413E-BA3B-EF83054293A6}" type="slidenum">
              <a:rPr lang="en-US" smtClean="0"/>
              <a:t>9</a:t>
            </a:fld>
            <a:endParaRPr lang="en-US"/>
          </a:p>
        </p:txBody>
      </p:sp>
    </p:spTree>
    <p:extLst>
      <p:ext uri="{BB962C8B-B14F-4D97-AF65-F5344CB8AC3E}">
        <p14:creationId xmlns:p14="http://schemas.microsoft.com/office/powerpoint/2010/main" val="1944959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64493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24674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95980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293063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04353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8643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12/2/2022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2831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768760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48A87A34-81AB-432B-8DAE-1953F412C126}" type="datetimeFigureOut">
              <a:rPr lang="en-US" smtClean="0"/>
              <a:t>12/2/2022</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445551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21635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439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69501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88304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25369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48A87A34-81AB-432B-8DAE-1953F412C126}" type="datetimeFigureOut">
              <a:rPr lang="en-US" smtClean="0"/>
              <a:t>12/2/2022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4347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96791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68618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12/2/2022</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49556317"/>
      </p:ext>
    </p:extLst>
  </p:cSld>
  <p:clrMap bg1="dk1" tx1="lt1" bg2="dk2" tx2="lt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 id="2147483972" r:id="rId14"/>
    <p:sldLayoutId id="2147483973" r:id="rId15"/>
    <p:sldLayoutId id="2147483974" r:id="rId16"/>
    <p:sldLayoutId id="2147483975"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3600" dirty="0"/>
              <a:t>TRICS &amp; ATOBETTER:</a:t>
            </a:r>
            <a:br>
              <a:rPr lang="en-GB" sz="3600" dirty="0"/>
            </a:br>
            <a:r>
              <a:rPr lang="en-GB" sz="3600" dirty="0"/>
              <a:t>A PROJECT DELIVERY LIAISON</a:t>
            </a:r>
            <a:endParaRPr lang="en-US" sz="3600" dirty="0"/>
          </a:p>
        </p:txBody>
      </p:sp>
      <p:sp>
        <p:nvSpPr>
          <p:cNvPr id="3" name="Subtitle 2"/>
          <p:cNvSpPr>
            <a:spLocks noGrp="1"/>
          </p:cNvSpPr>
          <p:nvPr>
            <p:ph type="subTitle" idx="1"/>
          </p:nvPr>
        </p:nvSpPr>
        <p:spPr/>
        <p:txBody>
          <a:bodyPr/>
          <a:lstStyle/>
          <a:p>
            <a:r>
              <a:rPr lang="en-GB" dirty="0"/>
              <a:t>IAN COLES, PROJECT MANAGER, TRICS CONSORTIUM LIMITED</a:t>
            </a:r>
            <a:endParaRPr lang="en-US" dirty="0"/>
          </a:p>
        </p:txBody>
      </p:sp>
      <p:pic>
        <p:nvPicPr>
          <p:cNvPr id="4" name="Picture 3">
            <a:extLst>
              <a:ext uri="{FF2B5EF4-FFF2-40B4-BE49-F238E27FC236}">
                <a16:creationId xmlns:a16="http://schemas.microsoft.com/office/drawing/2014/main" id="{91B1DC3F-621D-4911-BC06-E5F7CC048C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pic>
        <p:nvPicPr>
          <p:cNvPr id="5" name="Picture 4">
            <a:extLst>
              <a:ext uri="{FF2B5EF4-FFF2-40B4-BE49-F238E27FC236}">
                <a16:creationId xmlns:a16="http://schemas.microsoft.com/office/drawing/2014/main" id="{85F0E469-F888-3809-C166-735A96BE7459}"/>
              </a:ext>
            </a:extLst>
          </p:cNvPr>
          <p:cNvPicPr>
            <a:picLocks noChangeAspect="1"/>
          </p:cNvPicPr>
          <p:nvPr/>
        </p:nvPicPr>
        <p:blipFill>
          <a:blip r:embed="rId4"/>
          <a:stretch>
            <a:fillRect/>
          </a:stretch>
        </p:blipFill>
        <p:spPr>
          <a:xfrm>
            <a:off x="7112031" y="101024"/>
            <a:ext cx="3645724" cy="1335140"/>
          </a:xfrm>
          <a:prstGeom prst="rect">
            <a:avLst/>
          </a:prstGeom>
        </p:spPr>
      </p:pic>
    </p:spTree>
    <p:extLst>
      <p:ext uri="{BB962C8B-B14F-4D97-AF65-F5344CB8AC3E}">
        <p14:creationId xmlns:p14="http://schemas.microsoft.com/office/powerpoint/2010/main" val="1888121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2019 PROJECT SCHEDULE</a:t>
            </a:r>
            <a:endParaRPr lang="en-US" dirty="0"/>
          </a:p>
        </p:txBody>
      </p:sp>
      <p:sp>
        <p:nvSpPr>
          <p:cNvPr id="3" name="Content Placeholder 2"/>
          <p:cNvSpPr>
            <a:spLocks noGrp="1"/>
          </p:cNvSpPr>
          <p:nvPr>
            <p:ph idx="1"/>
          </p:nvPr>
        </p:nvSpPr>
        <p:spPr>
          <a:xfrm>
            <a:off x="680321" y="2336872"/>
            <a:ext cx="9613860" cy="4032029"/>
          </a:xfrm>
        </p:spPr>
        <p:txBody>
          <a:bodyPr>
            <a:normAutofit lnSpcReduction="10000"/>
          </a:bodyPr>
          <a:lstStyle/>
          <a:p>
            <a:r>
              <a:rPr lang="en-GB" sz="2800" dirty="0"/>
              <a:t>December 2018: First communications with TRICS.</a:t>
            </a:r>
          </a:p>
          <a:p>
            <a:r>
              <a:rPr lang="en-GB" sz="2800" dirty="0"/>
              <a:t>January 2019: Initial meeting in Norwich.</a:t>
            </a:r>
          </a:p>
          <a:p>
            <a:r>
              <a:rPr lang="en-GB" sz="2800" dirty="0"/>
              <a:t>July 2019: Site visits took place.</a:t>
            </a:r>
          </a:p>
          <a:p>
            <a:r>
              <a:rPr lang="en-GB" sz="2800" dirty="0"/>
              <a:t>August 2019: Survey specifications written and agreed.</a:t>
            </a:r>
          </a:p>
          <a:p>
            <a:r>
              <a:rPr lang="en-GB" sz="2800" dirty="0"/>
              <a:t>September 2019: Surveys took place.</a:t>
            </a:r>
          </a:p>
          <a:p>
            <a:r>
              <a:rPr lang="en-GB" sz="2800" dirty="0"/>
              <a:t>November 2019: Survey data delivered to TRICS.</a:t>
            </a:r>
          </a:p>
          <a:p>
            <a:r>
              <a:rPr lang="en-GB" sz="2800" dirty="0"/>
              <a:t>November 2019: Data input and validation tested.</a:t>
            </a:r>
          </a:p>
          <a:p>
            <a:r>
              <a:rPr lang="en-GB" sz="2800" dirty="0"/>
              <a:t>December 2019: Finalised TRICS outputs forwarded. </a:t>
            </a:r>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1824638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TRICS ATOBETTER SURVEYS:</a:t>
            </a:r>
            <a:br>
              <a:rPr lang="en-GB" dirty="0"/>
            </a:br>
            <a:r>
              <a:rPr lang="en-GB" dirty="0"/>
              <a:t>SEPTEMBER 2019</a:t>
            </a:r>
            <a:endParaRPr lang="en-US" dirty="0"/>
          </a:p>
        </p:txBody>
      </p:sp>
      <p:sp>
        <p:nvSpPr>
          <p:cNvPr id="3" name="Content Placeholder 2"/>
          <p:cNvSpPr>
            <a:spLocks noGrp="1"/>
          </p:cNvSpPr>
          <p:nvPr>
            <p:ph idx="1"/>
          </p:nvPr>
        </p:nvSpPr>
        <p:spPr>
          <a:xfrm>
            <a:off x="680321" y="2336872"/>
            <a:ext cx="4200023" cy="4032029"/>
          </a:xfrm>
        </p:spPr>
        <p:txBody>
          <a:bodyPr>
            <a:normAutofit fontScale="85000" lnSpcReduction="20000"/>
          </a:bodyPr>
          <a:lstStyle/>
          <a:p>
            <a:r>
              <a:rPr lang="en-GB" sz="2800" dirty="0"/>
              <a:t>20 surveys in total.</a:t>
            </a:r>
            <a:endParaRPr lang="en-GB" dirty="0"/>
          </a:p>
          <a:p>
            <a:r>
              <a:rPr lang="en-GB" sz="2800" dirty="0"/>
              <a:t>9 traffic-only surveys.</a:t>
            </a:r>
          </a:p>
          <a:p>
            <a:r>
              <a:rPr lang="en-GB" sz="2800" dirty="0"/>
              <a:t>11 multi-modal surveys.</a:t>
            </a:r>
          </a:p>
          <a:p>
            <a:r>
              <a:rPr lang="en-GB" sz="2800" dirty="0"/>
              <a:t>Locations included:</a:t>
            </a:r>
          </a:p>
          <a:p>
            <a:pPr lvl="1"/>
            <a:r>
              <a:rPr lang="en-GB" sz="2400" dirty="0"/>
              <a:t>Norwich</a:t>
            </a:r>
          </a:p>
          <a:p>
            <a:pPr lvl="1"/>
            <a:r>
              <a:rPr lang="en-GB" sz="2400" dirty="0"/>
              <a:t>Wymondham</a:t>
            </a:r>
          </a:p>
          <a:p>
            <a:pPr lvl="1"/>
            <a:r>
              <a:rPr lang="en-GB" sz="2400" dirty="0"/>
              <a:t>North Walsham</a:t>
            </a:r>
          </a:p>
          <a:p>
            <a:pPr lvl="1"/>
            <a:r>
              <a:rPr lang="en-GB" sz="2400" dirty="0"/>
              <a:t>Harleston</a:t>
            </a:r>
          </a:p>
          <a:p>
            <a:pPr lvl="1"/>
            <a:r>
              <a:rPr lang="en-GB" sz="2400" dirty="0"/>
              <a:t>Great Yarmouth</a:t>
            </a:r>
          </a:p>
          <a:p>
            <a:pPr lvl="1"/>
            <a:r>
              <a:rPr lang="en-GB" sz="2400" dirty="0"/>
              <a:t>Hunstanton</a:t>
            </a:r>
          </a:p>
          <a:p>
            <a:pPr lvl="1"/>
            <a:r>
              <a:rPr lang="en-GB" sz="2400" dirty="0"/>
              <a:t>Holt</a:t>
            </a:r>
          </a:p>
          <a:p>
            <a:pPr lvl="1"/>
            <a:r>
              <a:rPr lang="en-GB" sz="2400" dirty="0"/>
              <a:t>Aylsham</a:t>
            </a:r>
          </a:p>
          <a:p>
            <a:pPr lvl="1"/>
            <a:r>
              <a:rPr lang="en-GB" sz="2400" dirty="0"/>
              <a:t>Swaffham</a:t>
            </a:r>
          </a:p>
          <a:p>
            <a:endParaRPr lang="en-GB" sz="2800" dirty="0"/>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pic>
        <p:nvPicPr>
          <p:cNvPr id="6" name="Picture 5">
            <a:extLst>
              <a:ext uri="{FF2B5EF4-FFF2-40B4-BE49-F238E27FC236}">
                <a16:creationId xmlns:a16="http://schemas.microsoft.com/office/drawing/2014/main" id="{5871F38C-1D2D-95C7-8A60-49643B1CFA07}"/>
              </a:ext>
            </a:extLst>
          </p:cNvPr>
          <p:cNvPicPr>
            <a:picLocks noChangeAspect="1"/>
          </p:cNvPicPr>
          <p:nvPr/>
        </p:nvPicPr>
        <p:blipFill>
          <a:blip r:embed="rId4"/>
          <a:stretch>
            <a:fillRect/>
          </a:stretch>
        </p:blipFill>
        <p:spPr>
          <a:xfrm>
            <a:off x="4763386" y="2314378"/>
            <a:ext cx="5679472" cy="4054523"/>
          </a:xfrm>
          <a:prstGeom prst="rect">
            <a:avLst/>
          </a:prstGeom>
        </p:spPr>
      </p:pic>
    </p:spTree>
    <p:extLst>
      <p:ext uri="{BB962C8B-B14F-4D97-AF65-F5344CB8AC3E}">
        <p14:creationId xmlns:p14="http://schemas.microsoft.com/office/powerpoint/2010/main" val="2348034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41F3EF-1FAF-317D-9857-983C3409A2C9}"/>
              </a:ext>
            </a:extLst>
          </p:cNvPr>
          <p:cNvPicPr>
            <a:picLocks noChangeAspect="1"/>
          </p:cNvPicPr>
          <p:nvPr/>
        </p:nvPicPr>
        <p:blipFill>
          <a:blip r:embed="rId3"/>
          <a:stretch>
            <a:fillRect/>
          </a:stretch>
        </p:blipFill>
        <p:spPr>
          <a:xfrm>
            <a:off x="10944702" y="73465"/>
            <a:ext cx="1133954" cy="1359526"/>
          </a:xfrm>
          <a:prstGeom prst="rect">
            <a:avLst/>
          </a:prstGeom>
        </p:spPr>
      </p:pic>
      <p:sp>
        <p:nvSpPr>
          <p:cNvPr id="8" name="TextBox 7">
            <a:extLst>
              <a:ext uri="{FF2B5EF4-FFF2-40B4-BE49-F238E27FC236}">
                <a16:creationId xmlns:a16="http://schemas.microsoft.com/office/drawing/2014/main" id="{08A6EE37-7EF2-641F-FDF1-608EDF2D9A42}"/>
              </a:ext>
            </a:extLst>
          </p:cNvPr>
          <p:cNvSpPr txBox="1"/>
          <p:nvPr/>
        </p:nvSpPr>
        <p:spPr>
          <a:xfrm>
            <a:off x="-1773" y="182158"/>
            <a:ext cx="7455195" cy="461665"/>
          </a:xfrm>
          <a:prstGeom prst="rect">
            <a:avLst/>
          </a:prstGeom>
          <a:noFill/>
        </p:spPr>
        <p:txBody>
          <a:bodyPr wrap="square">
            <a:spAutoFit/>
          </a:bodyPr>
          <a:lstStyle/>
          <a:p>
            <a:r>
              <a:rPr lang="en-GB" sz="2400" dirty="0"/>
              <a:t>2019 TRICS ATOBETTER SURVEY LOCATIONS</a:t>
            </a:r>
          </a:p>
        </p:txBody>
      </p:sp>
      <p:pic>
        <p:nvPicPr>
          <p:cNvPr id="10" name="Picture 9">
            <a:extLst>
              <a:ext uri="{FF2B5EF4-FFF2-40B4-BE49-F238E27FC236}">
                <a16:creationId xmlns:a16="http://schemas.microsoft.com/office/drawing/2014/main" id="{0DFAC8B9-E3F5-E196-9EBC-EFBCB014DA55}"/>
              </a:ext>
            </a:extLst>
          </p:cNvPr>
          <p:cNvPicPr>
            <a:picLocks noChangeAspect="1"/>
          </p:cNvPicPr>
          <p:nvPr/>
        </p:nvPicPr>
        <p:blipFill>
          <a:blip r:embed="rId4"/>
          <a:stretch>
            <a:fillRect/>
          </a:stretch>
        </p:blipFill>
        <p:spPr>
          <a:xfrm>
            <a:off x="0" y="598393"/>
            <a:ext cx="9813851" cy="6259608"/>
          </a:xfrm>
          <a:prstGeom prst="rect">
            <a:avLst/>
          </a:prstGeom>
        </p:spPr>
      </p:pic>
      <p:sp>
        <p:nvSpPr>
          <p:cNvPr id="12" name="TextBox 11">
            <a:extLst>
              <a:ext uri="{FF2B5EF4-FFF2-40B4-BE49-F238E27FC236}">
                <a16:creationId xmlns:a16="http://schemas.microsoft.com/office/drawing/2014/main" id="{DD4003AD-C4A8-3756-8460-D726E5D6D943}"/>
              </a:ext>
            </a:extLst>
          </p:cNvPr>
          <p:cNvSpPr txBox="1"/>
          <p:nvPr/>
        </p:nvSpPr>
        <p:spPr>
          <a:xfrm>
            <a:off x="8144539" y="993995"/>
            <a:ext cx="1573619" cy="369332"/>
          </a:xfrm>
          <a:prstGeom prst="rect">
            <a:avLst/>
          </a:prstGeom>
          <a:noFill/>
        </p:spPr>
        <p:txBody>
          <a:bodyPr wrap="square">
            <a:spAutoFit/>
          </a:bodyPr>
          <a:lstStyle/>
          <a:p>
            <a:r>
              <a:rPr lang="en-GB" dirty="0">
                <a:solidFill>
                  <a:srgbClr val="002060"/>
                </a:solidFill>
              </a:rPr>
              <a:t>Traffic Only</a:t>
            </a:r>
          </a:p>
        </p:txBody>
      </p:sp>
      <p:sp>
        <p:nvSpPr>
          <p:cNvPr id="13" name="TextBox 12">
            <a:extLst>
              <a:ext uri="{FF2B5EF4-FFF2-40B4-BE49-F238E27FC236}">
                <a16:creationId xmlns:a16="http://schemas.microsoft.com/office/drawing/2014/main" id="{B9C03510-1FBD-06C4-7F38-7EF37769D3F5}"/>
              </a:ext>
            </a:extLst>
          </p:cNvPr>
          <p:cNvSpPr txBox="1"/>
          <p:nvPr/>
        </p:nvSpPr>
        <p:spPr>
          <a:xfrm>
            <a:off x="8144539" y="1347966"/>
            <a:ext cx="1573619" cy="369332"/>
          </a:xfrm>
          <a:prstGeom prst="rect">
            <a:avLst/>
          </a:prstGeom>
          <a:noFill/>
        </p:spPr>
        <p:txBody>
          <a:bodyPr wrap="square">
            <a:spAutoFit/>
          </a:bodyPr>
          <a:lstStyle/>
          <a:p>
            <a:r>
              <a:rPr lang="en-GB" dirty="0">
                <a:solidFill>
                  <a:srgbClr val="FF0000"/>
                </a:solidFill>
              </a:rPr>
              <a:t>Multi-Modal</a:t>
            </a:r>
          </a:p>
        </p:txBody>
      </p:sp>
    </p:spTree>
    <p:extLst>
      <p:ext uri="{BB962C8B-B14F-4D97-AF65-F5344CB8AC3E}">
        <p14:creationId xmlns:p14="http://schemas.microsoft.com/office/powerpoint/2010/main" val="3639680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POST-SURVEY WORK</a:t>
            </a:r>
            <a:endParaRPr lang="en-US" dirty="0"/>
          </a:p>
        </p:txBody>
      </p:sp>
      <p:sp>
        <p:nvSpPr>
          <p:cNvPr id="3" name="Content Placeholder 2"/>
          <p:cNvSpPr>
            <a:spLocks noGrp="1"/>
          </p:cNvSpPr>
          <p:nvPr>
            <p:ph idx="1"/>
          </p:nvPr>
        </p:nvSpPr>
        <p:spPr>
          <a:xfrm>
            <a:off x="680321" y="2336872"/>
            <a:ext cx="8580637" cy="4032029"/>
          </a:xfrm>
        </p:spPr>
        <p:txBody>
          <a:bodyPr>
            <a:normAutofit/>
          </a:bodyPr>
          <a:lstStyle/>
          <a:p>
            <a:r>
              <a:rPr lang="en-GB" sz="2800" dirty="0"/>
              <a:t>Survey data was supplied to TRICS on our data collection forms, including all supporting information.</a:t>
            </a:r>
          </a:p>
          <a:p>
            <a:r>
              <a:rPr lang="en-GB" sz="2800" dirty="0"/>
              <a:t>Data was input and put through validation testing, with all validation queries summarised site-by-site.</a:t>
            </a:r>
          </a:p>
          <a:p>
            <a:r>
              <a:rPr lang="en-GB" sz="2800" dirty="0"/>
              <a:t>The data collection contractor worked with AtoBetter to answer queries until each survey was fully validated.</a:t>
            </a:r>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2488011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POST-SURVEY WORK</a:t>
            </a:r>
            <a:endParaRPr lang="en-US" dirty="0"/>
          </a:p>
        </p:txBody>
      </p:sp>
      <p:sp>
        <p:nvSpPr>
          <p:cNvPr id="3" name="Content Placeholder 2"/>
          <p:cNvSpPr>
            <a:spLocks noGrp="1"/>
          </p:cNvSpPr>
          <p:nvPr>
            <p:ph idx="1"/>
          </p:nvPr>
        </p:nvSpPr>
        <p:spPr>
          <a:xfrm>
            <a:off x="680321" y="2336872"/>
            <a:ext cx="7453586" cy="4032029"/>
          </a:xfrm>
        </p:spPr>
        <p:txBody>
          <a:bodyPr>
            <a:normAutofit/>
          </a:bodyPr>
          <a:lstStyle/>
          <a:p>
            <a:r>
              <a:rPr lang="en-GB" sz="2800" dirty="0"/>
              <a:t>Finalised TRICS outputs and certificates of compliance were issued to close the programme in December 2019.</a:t>
            </a:r>
          </a:p>
          <a:p>
            <a:r>
              <a:rPr lang="en-GB" sz="2800" dirty="0"/>
              <a:t>AtoBetter could then continue to examine changes over time in the survey results.</a:t>
            </a:r>
          </a:p>
          <a:p>
            <a:r>
              <a:rPr lang="en-GB" sz="2800" dirty="0"/>
              <a:t>Plans for future annual data collection programmes would then commence.</a:t>
            </a:r>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2690809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2020: RETROSPECTIVE SURVEYS</a:t>
            </a:r>
            <a:endParaRPr lang="en-US" dirty="0"/>
          </a:p>
        </p:txBody>
      </p:sp>
      <p:sp>
        <p:nvSpPr>
          <p:cNvPr id="3" name="Content Placeholder 2"/>
          <p:cNvSpPr>
            <a:spLocks noGrp="1"/>
          </p:cNvSpPr>
          <p:nvPr>
            <p:ph idx="1"/>
          </p:nvPr>
        </p:nvSpPr>
        <p:spPr>
          <a:xfrm>
            <a:off x="680321" y="2336872"/>
            <a:ext cx="9613860" cy="4032029"/>
          </a:xfrm>
        </p:spPr>
        <p:txBody>
          <a:bodyPr>
            <a:normAutofit/>
          </a:bodyPr>
          <a:lstStyle/>
          <a:p>
            <a:r>
              <a:rPr lang="en-GB" sz="2800" dirty="0"/>
              <a:t>In 2020 TRICS were asked to convert older (retrospective) AtoBetter surveys into the TRICS format and link the data to the 2019 surveys.</a:t>
            </a:r>
          </a:p>
          <a:p>
            <a:r>
              <a:rPr lang="en-GB" sz="2800" dirty="0"/>
              <a:t>There were surveys from 2015 to 2018 at numerous developments (all ATC format), which had taken place at the developments surveyed in 2019.</a:t>
            </a:r>
          </a:p>
          <a:p>
            <a:r>
              <a:rPr lang="en-GB" sz="2800" dirty="0"/>
              <a:t>All supporting data needed to be reconciled with the 2019 surveys (in reverse which is unusual – a TRICS time-travel experience!)</a:t>
            </a:r>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241328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2020 TRICS ATOBETTER SURVEYS</a:t>
            </a:r>
            <a:endParaRPr lang="en-US" dirty="0"/>
          </a:p>
        </p:txBody>
      </p:sp>
      <p:sp>
        <p:nvSpPr>
          <p:cNvPr id="3" name="Content Placeholder 2"/>
          <p:cNvSpPr>
            <a:spLocks noGrp="1"/>
          </p:cNvSpPr>
          <p:nvPr>
            <p:ph idx="1"/>
          </p:nvPr>
        </p:nvSpPr>
        <p:spPr>
          <a:xfrm>
            <a:off x="680321" y="2336872"/>
            <a:ext cx="5415679" cy="4319109"/>
          </a:xfrm>
        </p:spPr>
        <p:txBody>
          <a:bodyPr>
            <a:normAutofit/>
          </a:bodyPr>
          <a:lstStyle/>
          <a:p>
            <a:r>
              <a:rPr lang="en-GB" sz="2800" dirty="0"/>
              <a:t>Covid-19 meant that there were only 4 TRICS AtoBetter surveys undertaken in September 2020.</a:t>
            </a:r>
          </a:p>
          <a:p>
            <a:r>
              <a:rPr lang="en-GB" sz="2800" dirty="0"/>
              <a:t>These included a new site in Attleborough. In addition to re-surveying existing developments, new sites also come online and enter the TRICS AtoBetter process.</a:t>
            </a:r>
          </a:p>
          <a:p>
            <a:endParaRPr lang="en-GB" sz="2800" dirty="0"/>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pic>
        <p:nvPicPr>
          <p:cNvPr id="6" name="Picture 5">
            <a:extLst>
              <a:ext uri="{FF2B5EF4-FFF2-40B4-BE49-F238E27FC236}">
                <a16:creationId xmlns:a16="http://schemas.microsoft.com/office/drawing/2014/main" id="{5533F2DB-38D1-857E-4219-FCF80AA52A26}"/>
              </a:ext>
            </a:extLst>
          </p:cNvPr>
          <p:cNvPicPr>
            <a:picLocks noChangeAspect="1"/>
          </p:cNvPicPr>
          <p:nvPr/>
        </p:nvPicPr>
        <p:blipFill>
          <a:blip r:embed="rId4"/>
          <a:stretch>
            <a:fillRect/>
          </a:stretch>
        </p:blipFill>
        <p:spPr>
          <a:xfrm>
            <a:off x="6096000" y="2599329"/>
            <a:ext cx="5264098" cy="3623728"/>
          </a:xfrm>
          <a:prstGeom prst="rect">
            <a:avLst/>
          </a:prstGeom>
        </p:spPr>
      </p:pic>
    </p:spTree>
    <p:extLst>
      <p:ext uri="{BB962C8B-B14F-4D97-AF65-F5344CB8AC3E}">
        <p14:creationId xmlns:p14="http://schemas.microsoft.com/office/powerpoint/2010/main" val="3194635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2021 TRICS ATOBETTER SURVEYS</a:t>
            </a:r>
            <a:endParaRPr lang="en-US" dirty="0"/>
          </a:p>
        </p:txBody>
      </p:sp>
      <p:sp>
        <p:nvSpPr>
          <p:cNvPr id="3" name="Content Placeholder 2"/>
          <p:cNvSpPr>
            <a:spLocks noGrp="1"/>
          </p:cNvSpPr>
          <p:nvPr>
            <p:ph idx="1"/>
          </p:nvPr>
        </p:nvSpPr>
        <p:spPr>
          <a:xfrm>
            <a:off x="680321" y="2336872"/>
            <a:ext cx="10253596" cy="4032029"/>
          </a:xfrm>
        </p:spPr>
        <p:txBody>
          <a:bodyPr>
            <a:normAutofit fontScale="92500" lnSpcReduction="10000"/>
          </a:bodyPr>
          <a:lstStyle/>
          <a:p>
            <a:r>
              <a:rPr lang="en-GB" sz="2800" dirty="0"/>
              <a:t>A full programme of TRICS AtoBetter surveys resumed in 2021.</a:t>
            </a:r>
          </a:p>
          <a:p>
            <a:r>
              <a:rPr lang="en-GB" sz="2800" dirty="0"/>
              <a:t>19 surveys in total.</a:t>
            </a:r>
          </a:p>
          <a:p>
            <a:r>
              <a:rPr lang="en-GB" sz="2800" dirty="0"/>
              <a:t>9 traffic-only surveys (now using camera technology).</a:t>
            </a:r>
          </a:p>
          <a:p>
            <a:r>
              <a:rPr lang="en-GB" sz="2800" dirty="0"/>
              <a:t>10 multi-modal surveys.</a:t>
            </a:r>
          </a:p>
          <a:p>
            <a:r>
              <a:rPr lang="en-GB" sz="2800" dirty="0"/>
              <a:t>2 new developments were included in the programme.</a:t>
            </a:r>
          </a:p>
          <a:p>
            <a:r>
              <a:rPr lang="en-GB" sz="2800" dirty="0"/>
              <a:t>The same project schedule as in 2019 was followed (with all validated outputs forwarded in December 2021).</a:t>
            </a:r>
          </a:p>
          <a:p>
            <a:r>
              <a:rPr lang="en-GB" sz="2800" dirty="0"/>
              <a:t>Note that re-surveys were switched between traffic only and multi-modal, a process which continued into the 2022 programme.</a:t>
            </a:r>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4128621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2022 TRICS ATOBETTER SURVEYS</a:t>
            </a:r>
            <a:endParaRPr lang="en-US" dirty="0"/>
          </a:p>
        </p:txBody>
      </p:sp>
      <p:sp>
        <p:nvSpPr>
          <p:cNvPr id="3" name="Content Placeholder 2"/>
          <p:cNvSpPr>
            <a:spLocks noGrp="1"/>
          </p:cNvSpPr>
          <p:nvPr>
            <p:ph idx="1"/>
          </p:nvPr>
        </p:nvSpPr>
        <p:spPr>
          <a:xfrm>
            <a:off x="680321" y="2336872"/>
            <a:ext cx="10253596" cy="4032029"/>
          </a:xfrm>
        </p:spPr>
        <p:txBody>
          <a:bodyPr>
            <a:normAutofit/>
          </a:bodyPr>
          <a:lstStyle/>
          <a:p>
            <a:r>
              <a:rPr lang="en-GB" sz="2800" dirty="0"/>
              <a:t>A full programme of TRICS AtoBetter surveys continued in 2022.</a:t>
            </a:r>
          </a:p>
          <a:p>
            <a:r>
              <a:rPr lang="en-GB" sz="2800" dirty="0"/>
              <a:t>21 surveys in total.</a:t>
            </a:r>
          </a:p>
          <a:p>
            <a:r>
              <a:rPr lang="en-GB" sz="2800" dirty="0"/>
              <a:t>8 traffic only surveys.</a:t>
            </a:r>
          </a:p>
          <a:p>
            <a:r>
              <a:rPr lang="en-GB" sz="2800" dirty="0"/>
              <a:t>13 multi-modal surveys.</a:t>
            </a:r>
          </a:p>
          <a:p>
            <a:r>
              <a:rPr lang="en-GB" sz="2800" dirty="0"/>
              <a:t>5 new developments were included in the programme.</a:t>
            </a:r>
          </a:p>
          <a:p>
            <a:r>
              <a:rPr lang="en-GB" sz="2800" dirty="0"/>
              <a:t>The same project schedule was followed (with all validated outputs to be forwarded in December 2022).</a:t>
            </a:r>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3351360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5EE1E-9E9A-4DBB-C942-5B7790B61ED0}"/>
              </a:ext>
            </a:extLst>
          </p:cNvPr>
          <p:cNvSpPr>
            <a:spLocks noGrp="1"/>
          </p:cNvSpPr>
          <p:nvPr>
            <p:ph type="title"/>
          </p:nvPr>
        </p:nvSpPr>
        <p:spPr/>
        <p:txBody>
          <a:bodyPr/>
          <a:lstStyle/>
          <a:p>
            <a:r>
              <a:rPr lang="en-GB" dirty="0"/>
              <a:t>SUMMARY OF SURVEYS TO DATE</a:t>
            </a:r>
            <a:br>
              <a:rPr lang="en-GB" dirty="0"/>
            </a:br>
            <a:r>
              <a:rPr lang="en-GB" dirty="0"/>
              <a:t>(EXCLUDES 2020 RETROSPECTIVE SURVEYS)</a:t>
            </a:r>
          </a:p>
        </p:txBody>
      </p:sp>
      <p:pic>
        <p:nvPicPr>
          <p:cNvPr id="4" name="Picture 3">
            <a:extLst>
              <a:ext uri="{FF2B5EF4-FFF2-40B4-BE49-F238E27FC236}">
                <a16:creationId xmlns:a16="http://schemas.microsoft.com/office/drawing/2014/main" id="{605D8817-69B6-B574-2391-F59C217885F6}"/>
              </a:ext>
            </a:extLst>
          </p:cNvPr>
          <p:cNvPicPr>
            <a:picLocks noChangeAspect="1"/>
          </p:cNvPicPr>
          <p:nvPr/>
        </p:nvPicPr>
        <p:blipFill>
          <a:blip r:embed="rId3"/>
          <a:stretch>
            <a:fillRect/>
          </a:stretch>
        </p:blipFill>
        <p:spPr>
          <a:xfrm>
            <a:off x="10944702" y="73465"/>
            <a:ext cx="1133954" cy="1359526"/>
          </a:xfrm>
          <a:prstGeom prst="rect">
            <a:avLst/>
          </a:prstGeom>
        </p:spPr>
      </p:pic>
      <p:pic>
        <p:nvPicPr>
          <p:cNvPr id="6" name="Picture 5">
            <a:extLst>
              <a:ext uri="{FF2B5EF4-FFF2-40B4-BE49-F238E27FC236}">
                <a16:creationId xmlns:a16="http://schemas.microsoft.com/office/drawing/2014/main" id="{30EE378A-7AED-6BFB-B0C6-3808D79E7CC0}"/>
              </a:ext>
            </a:extLst>
          </p:cNvPr>
          <p:cNvPicPr>
            <a:picLocks noChangeAspect="1"/>
          </p:cNvPicPr>
          <p:nvPr/>
        </p:nvPicPr>
        <p:blipFill>
          <a:blip r:embed="rId4"/>
          <a:stretch>
            <a:fillRect/>
          </a:stretch>
        </p:blipFill>
        <p:spPr>
          <a:xfrm>
            <a:off x="848306" y="2158410"/>
            <a:ext cx="8776422" cy="4550736"/>
          </a:xfrm>
          <a:prstGeom prst="rect">
            <a:avLst/>
          </a:prstGeom>
        </p:spPr>
      </p:pic>
    </p:spTree>
    <p:extLst>
      <p:ext uri="{BB962C8B-B14F-4D97-AF65-F5344CB8AC3E}">
        <p14:creationId xmlns:p14="http://schemas.microsoft.com/office/powerpoint/2010/main" val="1831559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ATOBETTER?</a:t>
            </a:r>
            <a:endParaRPr lang="en-US" dirty="0"/>
          </a:p>
        </p:txBody>
      </p:sp>
      <p:sp>
        <p:nvSpPr>
          <p:cNvPr id="3" name="Content Placeholder 2"/>
          <p:cNvSpPr>
            <a:spLocks noGrp="1"/>
          </p:cNvSpPr>
          <p:nvPr>
            <p:ph idx="1"/>
          </p:nvPr>
        </p:nvSpPr>
        <p:spPr>
          <a:xfrm>
            <a:off x="680321" y="2336873"/>
            <a:ext cx="9101632" cy="4074560"/>
          </a:xfrm>
        </p:spPr>
        <p:txBody>
          <a:bodyPr>
            <a:normAutofit/>
          </a:bodyPr>
          <a:lstStyle/>
          <a:p>
            <a:r>
              <a:rPr lang="en-GB" sz="2800" dirty="0"/>
              <a:t>AtoBetter is a Travel Planning project in Norfolk (Norfolk County Council).</a:t>
            </a:r>
          </a:p>
          <a:p>
            <a:r>
              <a:rPr lang="en-GB" sz="2800" dirty="0"/>
              <a:t>AtoBetter has been undertaking travel surveys at numerous new residential developments across the county for a number of years, re-visiting developments over time as sites are built out.</a:t>
            </a:r>
          </a:p>
          <a:p>
            <a:r>
              <a:rPr lang="en-GB" sz="2800" dirty="0"/>
              <a:t>AtoBetter Travel Plans include incentives such as subsidised public transport and cycle equipment vouchers, plus specific cycle events.</a:t>
            </a:r>
            <a:endParaRPr lang="en-GB" dirty="0"/>
          </a:p>
        </p:txBody>
      </p:sp>
      <p:pic>
        <p:nvPicPr>
          <p:cNvPr id="6" name="Picture 5">
            <a:extLst>
              <a:ext uri="{FF2B5EF4-FFF2-40B4-BE49-F238E27FC236}">
                <a16:creationId xmlns:a16="http://schemas.microsoft.com/office/drawing/2014/main" id="{CCFEC92D-14DE-7240-C89B-1DC8AD459F36}"/>
              </a:ext>
            </a:extLst>
          </p:cNvPr>
          <p:cNvPicPr>
            <a:picLocks noChangeAspect="1"/>
          </p:cNvPicPr>
          <p:nvPr/>
        </p:nvPicPr>
        <p:blipFill>
          <a:blip r:embed="rId3"/>
          <a:stretch>
            <a:fillRect/>
          </a:stretch>
        </p:blipFill>
        <p:spPr>
          <a:xfrm>
            <a:off x="5635256" y="625822"/>
            <a:ext cx="3639960" cy="1335749"/>
          </a:xfrm>
          <a:prstGeom prst="rect">
            <a:avLst/>
          </a:prstGeom>
        </p:spPr>
      </p:pic>
      <p:pic>
        <p:nvPicPr>
          <p:cNvPr id="7" name="Picture 6">
            <a:extLst>
              <a:ext uri="{FF2B5EF4-FFF2-40B4-BE49-F238E27FC236}">
                <a16:creationId xmlns:a16="http://schemas.microsoft.com/office/drawing/2014/main" id="{CB84E776-27D2-5D2B-A534-0E2D6DA7B569}"/>
              </a:ext>
            </a:extLst>
          </p:cNvPr>
          <p:cNvPicPr>
            <a:picLocks noChangeAspect="1"/>
          </p:cNvPicPr>
          <p:nvPr/>
        </p:nvPicPr>
        <p:blipFill>
          <a:blip r:embed="rId4"/>
          <a:stretch>
            <a:fillRect/>
          </a:stretch>
        </p:blipFill>
        <p:spPr>
          <a:xfrm>
            <a:off x="10944702" y="73465"/>
            <a:ext cx="1133954" cy="1359526"/>
          </a:xfrm>
          <a:prstGeom prst="rect">
            <a:avLst/>
          </a:prstGeom>
        </p:spPr>
      </p:pic>
    </p:spTree>
    <p:extLst>
      <p:ext uri="{BB962C8B-B14F-4D97-AF65-F5344CB8AC3E}">
        <p14:creationId xmlns:p14="http://schemas.microsoft.com/office/powerpoint/2010/main" val="1718812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 EXAMPLE OF SUCCESSFUL</a:t>
            </a:r>
            <a:br>
              <a:rPr lang="en-GB" dirty="0"/>
            </a:br>
            <a:r>
              <a:rPr lang="en-GB" dirty="0"/>
              <a:t>PROJECT DELIVERY LIAISON</a:t>
            </a:r>
            <a:endParaRPr lang="en-US" dirty="0"/>
          </a:p>
        </p:txBody>
      </p:sp>
      <p:sp>
        <p:nvSpPr>
          <p:cNvPr id="3" name="Content Placeholder 2"/>
          <p:cNvSpPr>
            <a:spLocks noGrp="1"/>
          </p:cNvSpPr>
          <p:nvPr>
            <p:ph idx="1"/>
          </p:nvPr>
        </p:nvSpPr>
        <p:spPr>
          <a:xfrm>
            <a:off x="680321" y="2336872"/>
            <a:ext cx="9613860" cy="4032029"/>
          </a:xfrm>
        </p:spPr>
        <p:txBody>
          <a:bodyPr>
            <a:normAutofit/>
          </a:bodyPr>
          <a:lstStyle/>
          <a:p>
            <a:r>
              <a:rPr lang="en-GB" sz="2800" dirty="0"/>
              <a:t>TRICS and AtoBetter is an example of how project delivery liaison can work well.</a:t>
            </a:r>
          </a:p>
          <a:p>
            <a:r>
              <a:rPr lang="en-GB" sz="2800" dirty="0"/>
              <a:t>Once an initial structure was agreed, and through experience in the first (2019) programme, we have adapted and finely-tuned the process.</a:t>
            </a:r>
          </a:p>
          <a:p>
            <a:r>
              <a:rPr lang="en-GB" sz="2800" dirty="0"/>
              <a:t>AtoBetter benefits from the experience of TRICS and its data validation standards, and TRICS benefits from the wealth of data added to its database for all users.</a:t>
            </a:r>
          </a:p>
          <a:p>
            <a:r>
              <a:rPr lang="en-GB" sz="2800" dirty="0"/>
              <a:t>We look forward to this work continuing.</a:t>
            </a:r>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pic>
        <p:nvPicPr>
          <p:cNvPr id="5" name="Picture 4">
            <a:extLst>
              <a:ext uri="{FF2B5EF4-FFF2-40B4-BE49-F238E27FC236}">
                <a16:creationId xmlns:a16="http://schemas.microsoft.com/office/drawing/2014/main" id="{0A39645B-FF5A-82C6-FC16-AEFCE901EC45}"/>
              </a:ext>
            </a:extLst>
          </p:cNvPr>
          <p:cNvPicPr>
            <a:picLocks noChangeAspect="1"/>
          </p:cNvPicPr>
          <p:nvPr/>
        </p:nvPicPr>
        <p:blipFill>
          <a:blip r:embed="rId4"/>
          <a:stretch>
            <a:fillRect/>
          </a:stretch>
        </p:blipFill>
        <p:spPr>
          <a:xfrm>
            <a:off x="6793055" y="626127"/>
            <a:ext cx="3645724" cy="1335140"/>
          </a:xfrm>
          <a:prstGeom prst="rect">
            <a:avLst/>
          </a:prstGeom>
        </p:spPr>
      </p:pic>
    </p:spTree>
    <p:extLst>
      <p:ext uri="{BB962C8B-B14F-4D97-AF65-F5344CB8AC3E}">
        <p14:creationId xmlns:p14="http://schemas.microsoft.com/office/powerpoint/2010/main" val="3795217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ATOBETTER: WHAT IS THE PROJECT ABOUT?</a:t>
            </a:r>
            <a:endParaRPr lang="en-US" dirty="0"/>
          </a:p>
        </p:txBody>
      </p:sp>
      <p:sp>
        <p:nvSpPr>
          <p:cNvPr id="3" name="Content Placeholder 2"/>
          <p:cNvSpPr>
            <a:spLocks noGrp="1"/>
          </p:cNvSpPr>
          <p:nvPr>
            <p:ph idx="1"/>
          </p:nvPr>
        </p:nvSpPr>
        <p:spPr>
          <a:xfrm>
            <a:off x="680321" y="2336873"/>
            <a:ext cx="9101632" cy="4074560"/>
          </a:xfrm>
        </p:spPr>
        <p:txBody>
          <a:bodyPr>
            <a:normAutofit/>
          </a:bodyPr>
          <a:lstStyle/>
          <a:p>
            <a:r>
              <a:rPr lang="en-GB" sz="2800" dirty="0"/>
              <a:t>Making travel for residents as easy as possible.</a:t>
            </a:r>
          </a:p>
          <a:p>
            <a:r>
              <a:rPr lang="en-GB" sz="2800" dirty="0"/>
              <a:t>Enabling more journeys at AtoBetter developments to be made by foot, bike, public transport and car sharing.</a:t>
            </a:r>
          </a:p>
          <a:p>
            <a:r>
              <a:rPr lang="en-GB" sz="2800" dirty="0"/>
              <a:t>Working with communities to offer free travel advice and support focused on more active and sustainable ways of getting around.</a:t>
            </a:r>
          </a:p>
          <a:p>
            <a:r>
              <a:rPr lang="en-GB" sz="2800" dirty="0"/>
              <a:t>Fully funded by housing developers through S106 contributions.</a:t>
            </a:r>
            <a:endParaRPr lang="en-GB" dirty="0"/>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1940247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ATOBETTER: ITS AIMS AND VISION</a:t>
            </a:r>
            <a:endParaRPr lang="en-US" dirty="0"/>
          </a:p>
        </p:txBody>
      </p:sp>
      <p:sp>
        <p:nvSpPr>
          <p:cNvPr id="3" name="Content Placeholder 2"/>
          <p:cNvSpPr>
            <a:spLocks noGrp="1"/>
          </p:cNvSpPr>
          <p:nvPr>
            <p:ph idx="1"/>
          </p:nvPr>
        </p:nvSpPr>
        <p:spPr>
          <a:xfrm>
            <a:off x="680321" y="2336873"/>
            <a:ext cx="9101632" cy="4074560"/>
          </a:xfrm>
        </p:spPr>
        <p:txBody>
          <a:bodyPr>
            <a:normAutofit/>
          </a:bodyPr>
          <a:lstStyle/>
          <a:p>
            <a:r>
              <a:rPr lang="en-GB" sz="2800" dirty="0"/>
              <a:t>Aim: To increase the number of journeys made from local sites by alternative modes to the car, by encouraging people to choose healthier, more sustainable travel modes. The project will maximise the travel choices available to residents in order to make sustainable transport options more attractive and a more realistic option for all.</a:t>
            </a:r>
            <a:endParaRPr lang="en-GB" dirty="0"/>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1258421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ATOBETTER: ITS AIMS AND VISION</a:t>
            </a:r>
            <a:endParaRPr lang="en-US" dirty="0"/>
          </a:p>
        </p:txBody>
      </p:sp>
      <p:sp>
        <p:nvSpPr>
          <p:cNvPr id="3" name="Content Placeholder 2"/>
          <p:cNvSpPr>
            <a:spLocks noGrp="1"/>
          </p:cNvSpPr>
          <p:nvPr>
            <p:ph idx="1"/>
          </p:nvPr>
        </p:nvSpPr>
        <p:spPr>
          <a:xfrm>
            <a:off x="680321" y="2336873"/>
            <a:ext cx="9101632" cy="4074560"/>
          </a:xfrm>
        </p:spPr>
        <p:txBody>
          <a:bodyPr>
            <a:normAutofit/>
          </a:bodyPr>
          <a:lstStyle/>
          <a:p>
            <a:r>
              <a:rPr lang="en-GB" sz="2800" dirty="0"/>
              <a:t>Vision: Supporting Norfolk County Council’s aims around new and existing communities, ensuring that residential developments deliver measures that allow people and communities to make sustainable travel choices which will improve the quality of life, whilst enhancing the local areas in which they live.</a:t>
            </a:r>
            <a:endParaRPr lang="en-GB" dirty="0"/>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2289620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QUICK BIT ABOUT NORFOLK</a:t>
            </a:r>
            <a:endParaRPr lang="en-US" dirty="0"/>
          </a:p>
        </p:txBody>
      </p:sp>
      <p:sp>
        <p:nvSpPr>
          <p:cNvPr id="3" name="Content Placeholder 2"/>
          <p:cNvSpPr>
            <a:spLocks noGrp="1"/>
          </p:cNvSpPr>
          <p:nvPr>
            <p:ph idx="1"/>
          </p:nvPr>
        </p:nvSpPr>
        <p:spPr>
          <a:xfrm>
            <a:off x="680321" y="2336873"/>
            <a:ext cx="4986832" cy="3638626"/>
          </a:xfrm>
        </p:spPr>
        <p:txBody>
          <a:bodyPr>
            <a:normAutofit/>
          </a:bodyPr>
          <a:lstStyle/>
          <a:p>
            <a:r>
              <a:rPr lang="en-GB" sz="2800" dirty="0"/>
              <a:t>Population: 907,760</a:t>
            </a:r>
          </a:p>
          <a:p>
            <a:r>
              <a:rPr lang="en-GB" sz="2800" dirty="0"/>
              <a:t>Area: 5,371 km2</a:t>
            </a:r>
          </a:p>
          <a:p>
            <a:r>
              <a:rPr lang="en-GB" sz="2800" dirty="0"/>
              <a:t>Largest town/city: Norwich</a:t>
            </a:r>
          </a:p>
          <a:p>
            <a:r>
              <a:rPr lang="en-GB" sz="2800" dirty="0"/>
              <a:t>Bordered by coastline and the counties of Suffolk, Cambridgeshire and Lincolnshire.</a:t>
            </a:r>
          </a:p>
          <a:p>
            <a:endParaRPr lang="en-GB" sz="2800" dirty="0"/>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pic>
        <p:nvPicPr>
          <p:cNvPr id="5" name="Picture 4">
            <a:extLst>
              <a:ext uri="{FF2B5EF4-FFF2-40B4-BE49-F238E27FC236}">
                <a16:creationId xmlns:a16="http://schemas.microsoft.com/office/drawing/2014/main" id="{13929501-BF7B-7B2D-A5BC-F2BD9ED2FA04}"/>
              </a:ext>
            </a:extLst>
          </p:cNvPr>
          <p:cNvPicPr>
            <a:picLocks noChangeAspect="1"/>
          </p:cNvPicPr>
          <p:nvPr/>
        </p:nvPicPr>
        <p:blipFill>
          <a:blip r:embed="rId4"/>
          <a:stretch>
            <a:fillRect/>
          </a:stretch>
        </p:blipFill>
        <p:spPr>
          <a:xfrm>
            <a:off x="5804561" y="2336873"/>
            <a:ext cx="5129356" cy="3153919"/>
          </a:xfrm>
          <a:prstGeom prst="rect">
            <a:avLst/>
          </a:prstGeom>
        </p:spPr>
      </p:pic>
    </p:spTree>
    <p:extLst>
      <p:ext uri="{BB962C8B-B14F-4D97-AF65-F5344CB8AC3E}">
        <p14:creationId xmlns:p14="http://schemas.microsoft.com/office/powerpoint/2010/main" val="1883011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INITIAL IDEAS</a:t>
            </a:r>
            <a:endParaRPr lang="en-US" dirty="0"/>
          </a:p>
        </p:txBody>
      </p:sp>
      <p:sp>
        <p:nvSpPr>
          <p:cNvPr id="3" name="Content Placeholder 2"/>
          <p:cNvSpPr>
            <a:spLocks noGrp="1"/>
          </p:cNvSpPr>
          <p:nvPr>
            <p:ph idx="1"/>
          </p:nvPr>
        </p:nvSpPr>
        <p:spPr>
          <a:xfrm>
            <a:off x="680321" y="2336872"/>
            <a:ext cx="9613860" cy="4032029"/>
          </a:xfrm>
        </p:spPr>
        <p:txBody>
          <a:bodyPr>
            <a:normAutofit/>
          </a:bodyPr>
          <a:lstStyle/>
          <a:p>
            <a:r>
              <a:rPr lang="en-GB" sz="2800" dirty="0"/>
              <a:t>In 2018 TRICS were approached to work with AtoBetter to manage and deliver their data collection programme.</a:t>
            </a:r>
          </a:p>
          <a:p>
            <a:r>
              <a:rPr lang="en-GB" sz="2800" dirty="0"/>
              <a:t>A meeting was held to examine survey methodologies and to discuss how AtoBetter surveys could become TRICS-compatible.</a:t>
            </a:r>
          </a:p>
          <a:p>
            <a:r>
              <a:rPr lang="en-GB" sz="2800" dirty="0"/>
              <a:t>It was decided that the Autumn 2019 programme of surveys would be the first that TRICS would work with AtoBetter on. </a:t>
            </a:r>
            <a:endParaRPr lang="en-GB" dirty="0"/>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3014301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SURVEY METHODOLOGY</a:t>
            </a:r>
            <a:endParaRPr lang="en-US" dirty="0"/>
          </a:p>
        </p:txBody>
      </p:sp>
      <p:sp>
        <p:nvSpPr>
          <p:cNvPr id="3" name="Content Placeholder 2"/>
          <p:cNvSpPr>
            <a:spLocks noGrp="1"/>
          </p:cNvSpPr>
          <p:nvPr>
            <p:ph idx="1"/>
          </p:nvPr>
        </p:nvSpPr>
        <p:spPr>
          <a:xfrm>
            <a:off x="680321" y="2336872"/>
            <a:ext cx="10154256" cy="4032029"/>
          </a:xfrm>
        </p:spPr>
        <p:txBody>
          <a:bodyPr>
            <a:normAutofit/>
          </a:bodyPr>
          <a:lstStyle/>
          <a:p>
            <a:r>
              <a:rPr lang="en-GB" sz="2800" dirty="0"/>
              <a:t>AtoBetter required that some surveys were to be traffic-only whilst others were to be multi-modal (to the full TRICS standard).</a:t>
            </a:r>
          </a:p>
          <a:p>
            <a:r>
              <a:rPr lang="en-GB" sz="2800" dirty="0"/>
              <a:t>All construction activity was to be excluded (standard TRICS approach).</a:t>
            </a:r>
          </a:p>
          <a:p>
            <a:r>
              <a:rPr lang="en-GB" sz="2800" dirty="0"/>
              <a:t>It was decided that the vehicle-only surveys would not be split by vehicle type (these would be ATC counts), whilst the multi-modal surveys would follow all TRICS classifications.</a:t>
            </a:r>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3084837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SURVEY METHODOLOGY</a:t>
            </a:r>
            <a:endParaRPr lang="en-US" dirty="0"/>
          </a:p>
        </p:txBody>
      </p:sp>
      <p:sp>
        <p:nvSpPr>
          <p:cNvPr id="3" name="Content Placeholder 2"/>
          <p:cNvSpPr>
            <a:spLocks noGrp="1"/>
          </p:cNvSpPr>
          <p:nvPr>
            <p:ph idx="1"/>
          </p:nvPr>
        </p:nvSpPr>
        <p:spPr>
          <a:xfrm>
            <a:off x="680321" y="2336872"/>
            <a:ext cx="10154256" cy="4032029"/>
          </a:xfrm>
        </p:spPr>
        <p:txBody>
          <a:bodyPr>
            <a:normAutofit/>
          </a:bodyPr>
          <a:lstStyle/>
          <a:p>
            <a:r>
              <a:rPr lang="en-GB" sz="2800" dirty="0"/>
              <a:t>All surveys would include the TRICS Travel Plan data section.</a:t>
            </a:r>
          </a:p>
          <a:p>
            <a:r>
              <a:rPr lang="en-GB" sz="2800" dirty="0"/>
              <a:t>AtoBetter would work with TRICS data collection contractors to provide supporting information on each development being surveyed, including occupied dwellings at the time of the surveys and estimated breakdowns of dwelling types (privately owned and non-privately owned).</a:t>
            </a:r>
          </a:p>
        </p:txBody>
      </p:sp>
      <p:pic>
        <p:nvPicPr>
          <p:cNvPr id="4" name="Picture 3">
            <a:extLst>
              <a:ext uri="{FF2B5EF4-FFF2-40B4-BE49-F238E27FC236}">
                <a16:creationId xmlns:a16="http://schemas.microsoft.com/office/drawing/2014/main" id="{24BE1DBF-8C93-4655-B42F-D8B3BEAE43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3917" y="81740"/>
            <a:ext cx="1138695" cy="1354424"/>
          </a:xfrm>
          <a:prstGeom prst="rect">
            <a:avLst/>
          </a:prstGeom>
        </p:spPr>
      </p:pic>
    </p:spTree>
    <p:extLst>
      <p:ext uri="{BB962C8B-B14F-4D97-AF65-F5344CB8AC3E}">
        <p14:creationId xmlns:p14="http://schemas.microsoft.com/office/powerpoint/2010/main" val="1323429721"/>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0294d5e-4e3d-4b1c-9473-73456619eb66">
      <Terms xmlns="http://schemas.microsoft.com/office/infopath/2007/PartnerControls"/>
    </lcf76f155ced4ddcb4097134ff3c332f>
    <TaxCatchAll xmlns="6b2095e5-45cc-46a0-a5ff-7534f9b29bc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D2390692805034AA4ADB81C75174623" ma:contentTypeVersion="16" ma:contentTypeDescription="Create a new document." ma:contentTypeScope="" ma:versionID="ead28d4744be094844f936a473f5cb10">
  <xsd:schema xmlns:xsd="http://www.w3.org/2001/XMLSchema" xmlns:xs="http://www.w3.org/2001/XMLSchema" xmlns:p="http://schemas.microsoft.com/office/2006/metadata/properties" xmlns:ns2="6b2095e5-45cc-46a0-a5ff-7534f9b29bc9" xmlns:ns3="d0294d5e-4e3d-4b1c-9473-73456619eb66" targetNamespace="http://schemas.microsoft.com/office/2006/metadata/properties" ma:root="true" ma:fieldsID="438d7176f658b9b9c9b71172c6b79011" ns2:_="" ns3:_="">
    <xsd:import namespace="6b2095e5-45cc-46a0-a5ff-7534f9b29bc9"/>
    <xsd:import namespace="d0294d5e-4e3d-4b1c-9473-73456619eb6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2095e5-45cc-46a0-a5ff-7534f9b29bc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f7766b4-679a-457b-8a3c-3aec6dc9c4e0}" ma:internalName="TaxCatchAll" ma:showField="CatchAllData" ma:web="6b2095e5-45cc-46a0-a5ff-7534f9b29bc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0294d5e-4e3d-4b1c-9473-73456619eb6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66faa66-7f10-41dd-a080-a00b07d37b9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F82A6E-2CD3-4198-9448-59237FC5CF6C}">
  <ds:schemaRefs>
    <ds:schemaRef ds:uri="http://schemas.microsoft.com/office/2006/metadata/properties"/>
    <ds:schemaRef ds:uri="http://schemas.microsoft.com/office/infopath/2007/PartnerControls"/>
    <ds:schemaRef ds:uri="d0294d5e-4e3d-4b1c-9473-73456619eb66"/>
    <ds:schemaRef ds:uri="6b2095e5-45cc-46a0-a5ff-7534f9b29bc9"/>
  </ds:schemaRefs>
</ds:datastoreItem>
</file>

<file path=customXml/itemProps2.xml><?xml version="1.0" encoding="utf-8"?>
<ds:datastoreItem xmlns:ds="http://schemas.openxmlformats.org/officeDocument/2006/customXml" ds:itemID="{1702993B-388D-4C85-9C86-B94E65C624BE}">
  <ds:schemaRefs>
    <ds:schemaRef ds:uri="http://schemas.microsoft.com/sharepoint/v3/contenttype/forms"/>
  </ds:schemaRefs>
</ds:datastoreItem>
</file>

<file path=customXml/itemProps3.xml><?xml version="1.0" encoding="utf-8"?>
<ds:datastoreItem xmlns:ds="http://schemas.openxmlformats.org/officeDocument/2006/customXml" ds:itemID="{50BA2F6C-D7A5-44BC-B5BA-2BE6A8A7EE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2095e5-45cc-46a0-a5ff-7534f9b29bc9"/>
    <ds:schemaRef ds:uri="d0294d5e-4e3d-4b1c-9473-73456619eb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TM04033917[[fn=Berlin]]</Template>
  <TotalTime>1497</TotalTime>
  <Words>3231</Words>
  <Application>Microsoft Office PowerPoint</Application>
  <PresentationFormat>Widescreen</PresentationFormat>
  <Paragraphs>133</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Trebuchet MS</vt:lpstr>
      <vt:lpstr>Berlin</vt:lpstr>
      <vt:lpstr>TRICS &amp; ATOBETTER: A PROJECT DELIVERY LIAISON</vt:lpstr>
      <vt:lpstr>WHAT IS ATOBETTER?</vt:lpstr>
      <vt:lpstr>ATOBETTER: WHAT IS THE PROJECT ABOUT?</vt:lpstr>
      <vt:lpstr>ATOBETTER: ITS AIMS AND VISION</vt:lpstr>
      <vt:lpstr>ATOBETTER: ITS AIMS AND VISION</vt:lpstr>
      <vt:lpstr>A QUICK BIT ABOUT NORFOLK</vt:lpstr>
      <vt:lpstr>INITIAL IDEAS</vt:lpstr>
      <vt:lpstr>SURVEY METHODOLOGY</vt:lpstr>
      <vt:lpstr>SURVEY METHODOLOGY</vt:lpstr>
      <vt:lpstr>2019 PROJECT SCHEDULE</vt:lpstr>
      <vt:lpstr>TRICS ATOBETTER SURVEYS: SEPTEMBER 2019</vt:lpstr>
      <vt:lpstr>PowerPoint Presentation</vt:lpstr>
      <vt:lpstr>POST-SURVEY WORK</vt:lpstr>
      <vt:lpstr>POST-SURVEY WORK</vt:lpstr>
      <vt:lpstr>2020: RETROSPECTIVE SURVEYS</vt:lpstr>
      <vt:lpstr>2020 TRICS ATOBETTER SURVEYS</vt:lpstr>
      <vt:lpstr>2021 TRICS ATOBETTER SURVEYS</vt:lpstr>
      <vt:lpstr>2022 TRICS ATOBETTER SURVEYS</vt:lpstr>
      <vt:lpstr>SUMMARY OF SURVEYS TO DATE (EXCLUDES 2020 RETROSPECTIVE SURVEYS)</vt:lpstr>
      <vt:lpstr>AN EXAMPLE OF SUCCESSFUL PROJECT DELIVERY LIAISON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AD-HOC COMMISSIONED SURVEYS &amp; THE TRICS BUREAU SERVICE – AN UPDATE</dc:title>
  <dc:creator>Ian</dc:creator>
  <cp:lastModifiedBy>Ian Coles | TRICS</cp:lastModifiedBy>
  <cp:revision>163</cp:revision>
  <dcterms:created xsi:type="dcterms:W3CDTF">2016-11-21T13:17:53Z</dcterms:created>
  <dcterms:modified xsi:type="dcterms:W3CDTF">2022-12-02T10:24:37Z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0x0101001D2390692805034AA4ADB81C75174623</vt:lpwstr>
  </property>
  <property fmtid="{D5CDD505-2E9C-101B-9397-08002B2CF9AE}" pid="3" name="MediaServiceImageTags">
    <vt:lpwstr/>
  </property>
</Properties>
</file>